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3"/>
    <p:sldId id="291" r:id="rId4"/>
    <p:sldId id="258" r:id="rId5"/>
    <p:sldId id="290" r:id="rId6"/>
    <p:sldId id="264" r:id="rId7"/>
    <p:sldId id="288" r:id="rId8"/>
    <p:sldId id="285" r:id="rId9"/>
    <p:sldId id="268" r:id="rId10"/>
    <p:sldId id="289" r:id="rId11"/>
    <p:sldId id="283" r:id="rId12"/>
    <p:sldId id="292" r:id="rId13"/>
    <p:sldId id="259" r:id="rId14"/>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B6BB"/>
    <a:srgbClr val="D1D3D4"/>
    <a:srgbClr val="404041"/>
    <a:srgbClr val="30C1D8"/>
    <a:srgbClr val="FFD6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95" autoAdjust="0"/>
    <p:restoredTop sz="94465" autoAdjust="0"/>
  </p:normalViewPr>
  <p:slideViewPr>
    <p:cSldViewPr snapToGrid="0" showGuides="1">
      <p:cViewPr varScale="1">
        <p:scale>
          <a:sx n="84" d="100"/>
          <a:sy n="84" d="100"/>
        </p:scale>
        <p:origin x="-88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D050B-98C9-4811-9676-4B9A1CF4BE8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0EBF26-91D8-45B3-9E75-ED5F3DD8E6B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B0EBF26-91D8-45B3-9E75-ED5F3DD8E6B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FBFC305E-F7BC-4044-9518-9B0995DFD80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A1725F9-7DDB-449D-8139-387F84E1405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C305E-F7BC-4044-9518-9B0995DFD80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725F9-7DDB-449D-8139-387F84E1405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36866;&#29992;&#24310;&#38271;&#20111;&#25439;&#24180;&#38480;&#32467;&#36716;&#35828;&#26126;.doc" TargetMode="External"/><Relationship Id="rId2" Type="http://schemas.openxmlformats.org/officeDocument/2006/relationships/hyperlink" Target="b2b35e5f48784feabf73dfd8b3c4c9fd.doc" TargetMode="Externa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p:nvPr/>
        </p:nvSpPr>
        <p:spPr bwMode="auto">
          <a:xfrm>
            <a:off x="4551363" y="879476"/>
            <a:ext cx="2906713" cy="2906713"/>
          </a:xfrm>
          <a:custGeom>
            <a:avLst/>
            <a:gdLst>
              <a:gd name="T0" fmla="*/ 684 w 684"/>
              <a:gd name="T1" fmla="*/ 342 h 684"/>
              <a:gd name="T2" fmla="*/ 342 w 684"/>
              <a:gd name="T3" fmla="*/ 684 h 684"/>
              <a:gd name="T4" fmla="*/ 0 w 684"/>
              <a:gd name="T5" fmla="*/ 342 h 684"/>
              <a:gd name="T6" fmla="*/ 343 w 684"/>
              <a:gd name="T7" fmla="*/ 0 h 684"/>
              <a:gd name="T8" fmla="*/ 684 w 684"/>
              <a:gd name="T9" fmla="*/ 342 h 684"/>
            </a:gdLst>
            <a:ahLst/>
            <a:cxnLst>
              <a:cxn ang="0">
                <a:pos x="T0" y="T1"/>
              </a:cxn>
              <a:cxn ang="0">
                <a:pos x="T2" y="T3"/>
              </a:cxn>
              <a:cxn ang="0">
                <a:pos x="T4" y="T5"/>
              </a:cxn>
              <a:cxn ang="0">
                <a:pos x="T6" y="T7"/>
              </a:cxn>
              <a:cxn ang="0">
                <a:pos x="T8" y="T9"/>
              </a:cxn>
            </a:cxnLst>
            <a:rect l="0" t="0" r="r" b="b"/>
            <a:pathLst>
              <a:path w="684" h="684">
                <a:moveTo>
                  <a:pt x="684" y="342"/>
                </a:moveTo>
                <a:cubicBezTo>
                  <a:pt x="684" y="531"/>
                  <a:pt x="531" y="684"/>
                  <a:pt x="342" y="684"/>
                </a:cubicBezTo>
                <a:cubicBezTo>
                  <a:pt x="153" y="684"/>
                  <a:pt x="0" y="531"/>
                  <a:pt x="0" y="342"/>
                </a:cubicBezTo>
                <a:cubicBezTo>
                  <a:pt x="0" y="153"/>
                  <a:pt x="154" y="0"/>
                  <a:pt x="343" y="0"/>
                </a:cubicBezTo>
                <a:cubicBezTo>
                  <a:pt x="531" y="0"/>
                  <a:pt x="684" y="153"/>
                  <a:pt x="684" y="342"/>
                </a:cubicBezTo>
              </a:path>
            </a:pathLst>
          </a:custGeom>
          <a:solidFill>
            <a:srgbClr val="FFD6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6"/>
          <p:cNvSpPr>
            <a:spLocks noEditPoints="1"/>
          </p:cNvSpPr>
          <p:nvPr/>
        </p:nvSpPr>
        <p:spPr bwMode="auto">
          <a:xfrm>
            <a:off x="4843463" y="1201738"/>
            <a:ext cx="2317750" cy="2311400"/>
          </a:xfrm>
          <a:custGeom>
            <a:avLst/>
            <a:gdLst>
              <a:gd name="T0" fmla="*/ 273 w 545"/>
              <a:gd name="T1" fmla="*/ 544 h 544"/>
              <a:gd name="T2" fmla="*/ 273 w 545"/>
              <a:gd name="T3" fmla="*/ 532 h 544"/>
              <a:gd name="T4" fmla="*/ 296 w 545"/>
              <a:gd name="T5" fmla="*/ 543 h 544"/>
              <a:gd name="T6" fmla="*/ 202 w 545"/>
              <a:gd name="T7" fmla="*/ 535 h 544"/>
              <a:gd name="T8" fmla="*/ 362 w 545"/>
              <a:gd name="T9" fmla="*/ 516 h 544"/>
              <a:gd name="T10" fmla="*/ 362 w 545"/>
              <a:gd name="T11" fmla="*/ 516 h 544"/>
              <a:gd name="T12" fmla="*/ 184 w 545"/>
              <a:gd name="T13" fmla="*/ 516 h 544"/>
              <a:gd name="T14" fmla="*/ 388 w 545"/>
              <a:gd name="T15" fmla="*/ 519 h 544"/>
              <a:gd name="T16" fmla="*/ 117 w 545"/>
              <a:gd name="T17" fmla="*/ 495 h 544"/>
              <a:gd name="T18" fmla="*/ 440 w 545"/>
              <a:gd name="T19" fmla="*/ 471 h 544"/>
              <a:gd name="T20" fmla="*/ 448 w 545"/>
              <a:gd name="T21" fmla="*/ 480 h 544"/>
              <a:gd name="T22" fmla="*/ 98 w 545"/>
              <a:gd name="T23" fmla="*/ 481 h 544"/>
              <a:gd name="T24" fmla="*/ 456 w 545"/>
              <a:gd name="T25" fmla="*/ 456 h 544"/>
              <a:gd name="T26" fmla="*/ 60 w 545"/>
              <a:gd name="T27" fmla="*/ 421 h 544"/>
              <a:gd name="T28" fmla="*/ 60 w 545"/>
              <a:gd name="T29" fmla="*/ 421 h 544"/>
              <a:gd name="T30" fmla="*/ 508 w 545"/>
              <a:gd name="T31" fmla="*/ 408 h 544"/>
              <a:gd name="T32" fmla="*/ 37 w 545"/>
              <a:gd name="T33" fmla="*/ 408 h 544"/>
              <a:gd name="T34" fmla="*/ 508 w 545"/>
              <a:gd name="T35" fmla="*/ 382 h 544"/>
              <a:gd name="T36" fmla="*/ 21 w 545"/>
              <a:gd name="T37" fmla="*/ 339 h 544"/>
              <a:gd name="T38" fmla="*/ 28 w 545"/>
              <a:gd name="T39" fmla="*/ 361 h 544"/>
              <a:gd name="T40" fmla="*/ 536 w 545"/>
              <a:gd name="T41" fmla="*/ 342 h 544"/>
              <a:gd name="T42" fmla="*/ 1 w 545"/>
              <a:gd name="T43" fmla="*/ 296 h 544"/>
              <a:gd name="T44" fmla="*/ 533 w 545"/>
              <a:gd name="T45" fmla="*/ 271 h 544"/>
              <a:gd name="T46" fmla="*/ 533 w 545"/>
              <a:gd name="T47" fmla="*/ 271 h 544"/>
              <a:gd name="T48" fmla="*/ 545 w 545"/>
              <a:gd name="T49" fmla="*/ 272 h 544"/>
              <a:gd name="T50" fmla="*/ 0 w 545"/>
              <a:gd name="T51" fmla="*/ 272 h 544"/>
              <a:gd name="T52" fmla="*/ 1 w 545"/>
              <a:gd name="T53" fmla="*/ 249 h 544"/>
              <a:gd name="T54" fmla="*/ 544 w 545"/>
              <a:gd name="T55" fmla="*/ 247 h 544"/>
              <a:gd name="T56" fmla="*/ 16 w 545"/>
              <a:gd name="T57" fmla="*/ 227 h 544"/>
              <a:gd name="T58" fmla="*/ 528 w 545"/>
              <a:gd name="T59" fmla="*/ 178 h 544"/>
              <a:gd name="T60" fmla="*/ 528 w 545"/>
              <a:gd name="T61" fmla="*/ 178 h 544"/>
              <a:gd name="T62" fmla="*/ 37 w 545"/>
              <a:gd name="T63" fmla="*/ 162 h 544"/>
              <a:gd name="T64" fmla="*/ 508 w 545"/>
              <a:gd name="T65" fmla="*/ 161 h 544"/>
              <a:gd name="T66" fmla="*/ 37 w 545"/>
              <a:gd name="T67" fmla="*/ 136 h 544"/>
              <a:gd name="T68" fmla="*/ 471 w 545"/>
              <a:gd name="T69" fmla="*/ 104 h 544"/>
              <a:gd name="T70" fmla="*/ 481 w 545"/>
              <a:gd name="T71" fmla="*/ 96 h 544"/>
              <a:gd name="T72" fmla="*/ 481 w 545"/>
              <a:gd name="T73" fmla="*/ 96 h 544"/>
              <a:gd name="T74" fmla="*/ 88 w 545"/>
              <a:gd name="T75" fmla="*/ 88 h 544"/>
              <a:gd name="T76" fmla="*/ 439 w 545"/>
              <a:gd name="T77" fmla="*/ 72 h 544"/>
              <a:gd name="T78" fmla="*/ 456 w 545"/>
              <a:gd name="T79" fmla="*/ 88 h 544"/>
              <a:gd name="T80" fmla="*/ 97 w 545"/>
              <a:gd name="T81" fmla="*/ 64 h 544"/>
              <a:gd name="T82" fmla="*/ 408 w 545"/>
              <a:gd name="T83" fmla="*/ 36 h 544"/>
              <a:gd name="T84" fmla="*/ 408 w 545"/>
              <a:gd name="T85" fmla="*/ 36 h 544"/>
              <a:gd name="T86" fmla="*/ 361 w 545"/>
              <a:gd name="T87" fmla="*/ 27 h 544"/>
              <a:gd name="T88" fmla="*/ 162 w 545"/>
              <a:gd name="T89" fmla="*/ 36 h 544"/>
              <a:gd name="T90" fmla="*/ 382 w 545"/>
              <a:gd name="T91" fmla="*/ 36 h 544"/>
              <a:gd name="T92" fmla="*/ 179 w 545"/>
              <a:gd name="T93" fmla="*/ 16 h 544"/>
              <a:gd name="T94" fmla="*/ 319 w 545"/>
              <a:gd name="T95" fmla="*/ 4 h 544"/>
              <a:gd name="T96" fmla="*/ 319 w 545"/>
              <a:gd name="T97" fmla="*/ 4 h 544"/>
              <a:gd name="T98" fmla="*/ 249 w 545"/>
              <a:gd name="T99" fmla="*/ 13 h 544"/>
              <a:gd name="T100" fmla="*/ 272 w 545"/>
              <a:gd name="T101" fmla="*/ 0 h 544"/>
              <a:gd name="T102" fmla="*/ 296 w 545"/>
              <a:gd name="T103" fmla="*/ 1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45" h="544">
                <a:moveTo>
                  <a:pt x="250" y="531"/>
                </a:moveTo>
                <a:cubicBezTo>
                  <a:pt x="249" y="543"/>
                  <a:pt x="249" y="543"/>
                  <a:pt x="249" y="543"/>
                </a:cubicBezTo>
                <a:cubicBezTo>
                  <a:pt x="257" y="544"/>
                  <a:pt x="265" y="544"/>
                  <a:pt x="273" y="544"/>
                </a:cubicBezTo>
                <a:cubicBezTo>
                  <a:pt x="273" y="544"/>
                  <a:pt x="273" y="544"/>
                  <a:pt x="273" y="544"/>
                </a:cubicBezTo>
                <a:cubicBezTo>
                  <a:pt x="273" y="544"/>
                  <a:pt x="273" y="544"/>
                  <a:pt x="273" y="544"/>
                </a:cubicBezTo>
                <a:cubicBezTo>
                  <a:pt x="273" y="532"/>
                  <a:pt x="273" y="532"/>
                  <a:pt x="273" y="532"/>
                </a:cubicBezTo>
                <a:cubicBezTo>
                  <a:pt x="273" y="532"/>
                  <a:pt x="273" y="532"/>
                  <a:pt x="273" y="532"/>
                </a:cubicBezTo>
                <a:cubicBezTo>
                  <a:pt x="273" y="532"/>
                  <a:pt x="273" y="532"/>
                  <a:pt x="273" y="532"/>
                </a:cubicBezTo>
                <a:cubicBezTo>
                  <a:pt x="265" y="532"/>
                  <a:pt x="257" y="531"/>
                  <a:pt x="250" y="531"/>
                </a:cubicBezTo>
                <a:moveTo>
                  <a:pt x="318" y="528"/>
                </a:moveTo>
                <a:cubicBezTo>
                  <a:pt x="310" y="529"/>
                  <a:pt x="303" y="530"/>
                  <a:pt x="295" y="531"/>
                </a:cubicBezTo>
                <a:cubicBezTo>
                  <a:pt x="296" y="543"/>
                  <a:pt x="296" y="543"/>
                  <a:pt x="296" y="543"/>
                </a:cubicBezTo>
                <a:cubicBezTo>
                  <a:pt x="304" y="542"/>
                  <a:pt x="312" y="541"/>
                  <a:pt x="320" y="540"/>
                </a:cubicBezTo>
                <a:cubicBezTo>
                  <a:pt x="318" y="528"/>
                  <a:pt x="318" y="528"/>
                  <a:pt x="318" y="528"/>
                </a:cubicBezTo>
                <a:moveTo>
                  <a:pt x="205" y="523"/>
                </a:moveTo>
                <a:cubicBezTo>
                  <a:pt x="202" y="535"/>
                  <a:pt x="202" y="535"/>
                  <a:pt x="202" y="535"/>
                </a:cubicBezTo>
                <a:cubicBezTo>
                  <a:pt x="210" y="537"/>
                  <a:pt x="218" y="539"/>
                  <a:pt x="226" y="540"/>
                </a:cubicBezTo>
                <a:cubicBezTo>
                  <a:pt x="228" y="528"/>
                  <a:pt x="228" y="528"/>
                  <a:pt x="228" y="528"/>
                </a:cubicBezTo>
                <a:cubicBezTo>
                  <a:pt x="220" y="527"/>
                  <a:pt x="213" y="525"/>
                  <a:pt x="205" y="523"/>
                </a:cubicBezTo>
                <a:moveTo>
                  <a:pt x="362" y="516"/>
                </a:moveTo>
                <a:cubicBezTo>
                  <a:pt x="355" y="519"/>
                  <a:pt x="347" y="521"/>
                  <a:pt x="340" y="523"/>
                </a:cubicBezTo>
                <a:cubicBezTo>
                  <a:pt x="343" y="535"/>
                  <a:pt x="343" y="535"/>
                  <a:pt x="343" y="535"/>
                </a:cubicBezTo>
                <a:cubicBezTo>
                  <a:pt x="351" y="533"/>
                  <a:pt x="358" y="530"/>
                  <a:pt x="366" y="528"/>
                </a:cubicBezTo>
                <a:cubicBezTo>
                  <a:pt x="362" y="516"/>
                  <a:pt x="362" y="516"/>
                  <a:pt x="362" y="516"/>
                </a:cubicBezTo>
                <a:moveTo>
                  <a:pt x="163" y="508"/>
                </a:moveTo>
                <a:cubicBezTo>
                  <a:pt x="158" y="519"/>
                  <a:pt x="158" y="519"/>
                  <a:pt x="158" y="519"/>
                </a:cubicBezTo>
                <a:cubicBezTo>
                  <a:pt x="165" y="522"/>
                  <a:pt x="172" y="525"/>
                  <a:pt x="180" y="528"/>
                </a:cubicBezTo>
                <a:cubicBezTo>
                  <a:pt x="184" y="516"/>
                  <a:pt x="184" y="516"/>
                  <a:pt x="184" y="516"/>
                </a:cubicBezTo>
                <a:cubicBezTo>
                  <a:pt x="177" y="514"/>
                  <a:pt x="170" y="511"/>
                  <a:pt x="163" y="508"/>
                </a:cubicBezTo>
                <a:moveTo>
                  <a:pt x="403" y="497"/>
                </a:moveTo>
                <a:cubicBezTo>
                  <a:pt x="396" y="501"/>
                  <a:pt x="389" y="504"/>
                  <a:pt x="383" y="507"/>
                </a:cubicBezTo>
                <a:cubicBezTo>
                  <a:pt x="388" y="519"/>
                  <a:pt x="388" y="519"/>
                  <a:pt x="388" y="519"/>
                </a:cubicBezTo>
                <a:cubicBezTo>
                  <a:pt x="395" y="515"/>
                  <a:pt x="402" y="511"/>
                  <a:pt x="409" y="508"/>
                </a:cubicBezTo>
                <a:cubicBezTo>
                  <a:pt x="403" y="497"/>
                  <a:pt x="403" y="497"/>
                  <a:pt x="403" y="497"/>
                </a:cubicBezTo>
                <a:moveTo>
                  <a:pt x="124" y="485"/>
                </a:moveTo>
                <a:cubicBezTo>
                  <a:pt x="117" y="495"/>
                  <a:pt x="117" y="495"/>
                  <a:pt x="117" y="495"/>
                </a:cubicBezTo>
                <a:cubicBezTo>
                  <a:pt x="123" y="500"/>
                  <a:pt x="130" y="504"/>
                  <a:pt x="137" y="508"/>
                </a:cubicBezTo>
                <a:cubicBezTo>
                  <a:pt x="143" y="497"/>
                  <a:pt x="143" y="497"/>
                  <a:pt x="143" y="497"/>
                </a:cubicBezTo>
                <a:cubicBezTo>
                  <a:pt x="136" y="493"/>
                  <a:pt x="130" y="489"/>
                  <a:pt x="124" y="485"/>
                </a:cubicBezTo>
                <a:moveTo>
                  <a:pt x="440" y="471"/>
                </a:moveTo>
                <a:cubicBezTo>
                  <a:pt x="440" y="471"/>
                  <a:pt x="440" y="471"/>
                  <a:pt x="440" y="471"/>
                </a:cubicBezTo>
                <a:cubicBezTo>
                  <a:pt x="434" y="476"/>
                  <a:pt x="428" y="480"/>
                  <a:pt x="422" y="485"/>
                </a:cubicBezTo>
                <a:cubicBezTo>
                  <a:pt x="429" y="495"/>
                  <a:pt x="429" y="495"/>
                  <a:pt x="429" y="495"/>
                </a:cubicBezTo>
                <a:cubicBezTo>
                  <a:pt x="435" y="490"/>
                  <a:pt x="442" y="485"/>
                  <a:pt x="448" y="480"/>
                </a:cubicBezTo>
                <a:cubicBezTo>
                  <a:pt x="440" y="471"/>
                  <a:pt x="440" y="471"/>
                  <a:pt x="440" y="471"/>
                </a:cubicBezTo>
                <a:moveTo>
                  <a:pt x="89" y="456"/>
                </a:moveTo>
                <a:cubicBezTo>
                  <a:pt x="80" y="465"/>
                  <a:pt x="80" y="465"/>
                  <a:pt x="80" y="465"/>
                </a:cubicBezTo>
                <a:cubicBezTo>
                  <a:pt x="86" y="470"/>
                  <a:pt x="92" y="475"/>
                  <a:pt x="98" y="481"/>
                </a:cubicBezTo>
                <a:cubicBezTo>
                  <a:pt x="106" y="471"/>
                  <a:pt x="106" y="471"/>
                  <a:pt x="106" y="471"/>
                </a:cubicBezTo>
                <a:cubicBezTo>
                  <a:pt x="100" y="466"/>
                  <a:pt x="94" y="461"/>
                  <a:pt x="89" y="456"/>
                </a:cubicBezTo>
                <a:moveTo>
                  <a:pt x="472" y="439"/>
                </a:moveTo>
                <a:cubicBezTo>
                  <a:pt x="467" y="445"/>
                  <a:pt x="462" y="450"/>
                  <a:pt x="456" y="456"/>
                </a:cubicBezTo>
                <a:cubicBezTo>
                  <a:pt x="465" y="464"/>
                  <a:pt x="465" y="464"/>
                  <a:pt x="465" y="464"/>
                </a:cubicBezTo>
                <a:cubicBezTo>
                  <a:pt x="471" y="459"/>
                  <a:pt x="476" y="453"/>
                  <a:pt x="481" y="447"/>
                </a:cubicBezTo>
                <a:cubicBezTo>
                  <a:pt x="472" y="439"/>
                  <a:pt x="472" y="439"/>
                  <a:pt x="472" y="439"/>
                </a:cubicBezTo>
                <a:moveTo>
                  <a:pt x="60" y="421"/>
                </a:moveTo>
                <a:cubicBezTo>
                  <a:pt x="50" y="428"/>
                  <a:pt x="50" y="428"/>
                  <a:pt x="50" y="428"/>
                </a:cubicBezTo>
                <a:cubicBezTo>
                  <a:pt x="54" y="435"/>
                  <a:pt x="59" y="441"/>
                  <a:pt x="64" y="447"/>
                </a:cubicBezTo>
                <a:cubicBezTo>
                  <a:pt x="74" y="439"/>
                  <a:pt x="74" y="439"/>
                  <a:pt x="74" y="439"/>
                </a:cubicBezTo>
                <a:cubicBezTo>
                  <a:pt x="69" y="433"/>
                  <a:pt x="64" y="427"/>
                  <a:pt x="60" y="421"/>
                </a:cubicBezTo>
                <a:moveTo>
                  <a:pt x="498" y="402"/>
                </a:moveTo>
                <a:cubicBezTo>
                  <a:pt x="494" y="408"/>
                  <a:pt x="490" y="415"/>
                  <a:pt x="486" y="421"/>
                </a:cubicBezTo>
                <a:cubicBezTo>
                  <a:pt x="496" y="428"/>
                  <a:pt x="496" y="428"/>
                  <a:pt x="496" y="428"/>
                </a:cubicBezTo>
                <a:cubicBezTo>
                  <a:pt x="500" y="421"/>
                  <a:pt x="504" y="415"/>
                  <a:pt x="508" y="408"/>
                </a:cubicBezTo>
                <a:cubicBezTo>
                  <a:pt x="498" y="402"/>
                  <a:pt x="498" y="402"/>
                  <a:pt x="498" y="402"/>
                </a:cubicBezTo>
                <a:moveTo>
                  <a:pt x="37" y="382"/>
                </a:moveTo>
                <a:cubicBezTo>
                  <a:pt x="26" y="387"/>
                  <a:pt x="26" y="387"/>
                  <a:pt x="26" y="387"/>
                </a:cubicBezTo>
                <a:cubicBezTo>
                  <a:pt x="29" y="394"/>
                  <a:pt x="33" y="401"/>
                  <a:pt x="37" y="408"/>
                </a:cubicBezTo>
                <a:cubicBezTo>
                  <a:pt x="48" y="402"/>
                  <a:pt x="48" y="402"/>
                  <a:pt x="48" y="402"/>
                </a:cubicBezTo>
                <a:cubicBezTo>
                  <a:pt x="44" y="396"/>
                  <a:pt x="40" y="389"/>
                  <a:pt x="37" y="382"/>
                </a:cubicBezTo>
                <a:moveTo>
                  <a:pt x="517" y="361"/>
                </a:moveTo>
                <a:cubicBezTo>
                  <a:pt x="514" y="368"/>
                  <a:pt x="511" y="375"/>
                  <a:pt x="508" y="382"/>
                </a:cubicBezTo>
                <a:cubicBezTo>
                  <a:pt x="519" y="387"/>
                  <a:pt x="519" y="387"/>
                  <a:pt x="519" y="387"/>
                </a:cubicBezTo>
                <a:cubicBezTo>
                  <a:pt x="523" y="380"/>
                  <a:pt x="526" y="372"/>
                  <a:pt x="528" y="365"/>
                </a:cubicBezTo>
                <a:cubicBezTo>
                  <a:pt x="517" y="361"/>
                  <a:pt x="517" y="361"/>
                  <a:pt x="517" y="361"/>
                </a:cubicBezTo>
                <a:moveTo>
                  <a:pt x="21" y="339"/>
                </a:moveTo>
                <a:cubicBezTo>
                  <a:pt x="10" y="343"/>
                  <a:pt x="10" y="343"/>
                  <a:pt x="10" y="343"/>
                </a:cubicBezTo>
                <a:cubicBezTo>
                  <a:pt x="12" y="350"/>
                  <a:pt x="14" y="358"/>
                  <a:pt x="17" y="365"/>
                </a:cubicBezTo>
                <a:cubicBezTo>
                  <a:pt x="28" y="361"/>
                  <a:pt x="28" y="361"/>
                  <a:pt x="28" y="361"/>
                </a:cubicBezTo>
                <a:cubicBezTo>
                  <a:pt x="28" y="361"/>
                  <a:pt x="28" y="361"/>
                  <a:pt x="28" y="361"/>
                </a:cubicBezTo>
                <a:cubicBezTo>
                  <a:pt x="26" y="354"/>
                  <a:pt x="23" y="347"/>
                  <a:pt x="21" y="339"/>
                </a:cubicBezTo>
                <a:moveTo>
                  <a:pt x="529" y="317"/>
                </a:moveTo>
                <a:cubicBezTo>
                  <a:pt x="527" y="324"/>
                  <a:pt x="526" y="332"/>
                  <a:pt x="524" y="339"/>
                </a:cubicBezTo>
                <a:cubicBezTo>
                  <a:pt x="536" y="342"/>
                  <a:pt x="536" y="342"/>
                  <a:pt x="536" y="342"/>
                </a:cubicBezTo>
                <a:cubicBezTo>
                  <a:pt x="538" y="335"/>
                  <a:pt x="539" y="327"/>
                  <a:pt x="541" y="319"/>
                </a:cubicBezTo>
                <a:cubicBezTo>
                  <a:pt x="529" y="317"/>
                  <a:pt x="529" y="317"/>
                  <a:pt x="529" y="317"/>
                </a:cubicBezTo>
                <a:moveTo>
                  <a:pt x="14" y="295"/>
                </a:moveTo>
                <a:cubicBezTo>
                  <a:pt x="1" y="296"/>
                  <a:pt x="1" y="296"/>
                  <a:pt x="1" y="296"/>
                </a:cubicBezTo>
                <a:cubicBezTo>
                  <a:pt x="2" y="304"/>
                  <a:pt x="3" y="312"/>
                  <a:pt x="5" y="319"/>
                </a:cubicBezTo>
                <a:cubicBezTo>
                  <a:pt x="17" y="317"/>
                  <a:pt x="17" y="317"/>
                  <a:pt x="17" y="317"/>
                </a:cubicBezTo>
                <a:cubicBezTo>
                  <a:pt x="15" y="310"/>
                  <a:pt x="14" y="302"/>
                  <a:pt x="14" y="295"/>
                </a:cubicBezTo>
                <a:moveTo>
                  <a:pt x="533" y="271"/>
                </a:moveTo>
                <a:cubicBezTo>
                  <a:pt x="533" y="271"/>
                  <a:pt x="533" y="271"/>
                  <a:pt x="533" y="271"/>
                </a:cubicBezTo>
                <a:cubicBezTo>
                  <a:pt x="533" y="271"/>
                  <a:pt x="533" y="271"/>
                  <a:pt x="533" y="271"/>
                </a:cubicBezTo>
                <a:moveTo>
                  <a:pt x="545" y="271"/>
                </a:moveTo>
                <a:cubicBezTo>
                  <a:pt x="533" y="271"/>
                  <a:pt x="533" y="271"/>
                  <a:pt x="533" y="271"/>
                </a:cubicBezTo>
                <a:cubicBezTo>
                  <a:pt x="533" y="272"/>
                  <a:pt x="533" y="272"/>
                  <a:pt x="533" y="272"/>
                </a:cubicBezTo>
                <a:cubicBezTo>
                  <a:pt x="533" y="279"/>
                  <a:pt x="532" y="287"/>
                  <a:pt x="532" y="294"/>
                </a:cubicBezTo>
                <a:cubicBezTo>
                  <a:pt x="544" y="296"/>
                  <a:pt x="544" y="296"/>
                  <a:pt x="544" y="296"/>
                </a:cubicBezTo>
                <a:cubicBezTo>
                  <a:pt x="544" y="288"/>
                  <a:pt x="545" y="280"/>
                  <a:pt x="545" y="272"/>
                </a:cubicBezTo>
                <a:cubicBezTo>
                  <a:pt x="545" y="271"/>
                  <a:pt x="545" y="271"/>
                  <a:pt x="545" y="271"/>
                </a:cubicBezTo>
                <a:moveTo>
                  <a:pt x="1" y="249"/>
                </a:moveTo>
                <a:cubicBezTo>
                  <a:pt x="1" y="256"/>
                  <a:pt x="0" y="264"/>
                  <a:pt x="0" y="272"/>
                </a:cubicBezTo>
                <a:cubicBezTo>
                  <a:pt x="0" y="272"/>
                  <a:pt x="0" y="272"/>
                  <a:pt x="0" y="272"/>
                </a:cubicBezTo>
                <a:cubicBezTo>
                  <a:pt x="13" y="272"/>
                  <a:pt x="13" y="272"/>
                  <a:pt x="13" y="272"/>
                </a:cubicBezTo>
                <a:cubicBezTo>
                  <a:pt x="13" y="272"/>
                  <a:pt x="13" y="272"/>
                  <a:pt x="13" y="272"/>
                </a:cubicBezTo>
                <a:cubicBezTo>
                  <a:pt x="13" y="264"/>
                  <a:pt x="13" y="257"/>
                  <a:pt x="14" y="250"/>
                </a:cubicBezTo>
                <a:cubicBezTo>
                  <a:pt x="1" y="249"/>
                  <a:pt x="1" y="249"/>
                  <a:pt x="1" y="249"/>
                </a:cubicBezTo>
                <a:moveTo>
                  <a:pt x="540" y="224"/>
                </a:moveTo>
                <a:cubicBezTo>
                  <a:pt x="528" y="226"/>
                  <a:pt x="528" y="226"/>
                  <a:pt x="528" y="226"/>
                </a:cubicBezTo>
                <a:cubicBezTo>
                  <a:pt x="530" y="233"/>
                  <a:pt x="531" y="241"/>
                  <a:pt x="531" y="248"/>
                </a:cubicBezTo>
                <a:cubicBezTo>
                  <a:pt x="544" y="247"/>
                  <a:pt x="544" y="247"/>
                  <a:pt x="544" y="247"/>
                </a:cubicBezTo>
                <a:cubicBezTo>
                  <a:pt x="543" y="239"/>
                  <a:pt x="542" y="232"/>
                  <a:pt x="540" y="224"/>
                </a:cubicBezTo>
                <a:moveTo>
                  <a:pt x="9" y="202"/>
                </a:moveTo>
                <a:cubicBezTo>
                  <a:pt x="7" y="209"/>
                  <a:pt x="6" y="217"/>
                  <a:pt x="4" y="225"/>
                </a:cubicBezTo>
                <a:cubicBezTo>
                  <a:pt x="16" y="227"/>
                  <a:pt x="16" y="227"/>
                  <a:pt x="16" y="227"/>
                </a:cubicBezTo>
                <a:cubicBezTo>
                  <a:pt x="16" y="227"/>
                  <a:pt x="16" y="227"/>
                  <a:pt x="16" y="227"/>
                </a:cubicBezTo>
                <a:cubicBezTo>
                  <a:pt x="18" y="220"/>
                  <a:pt x="19" y="212"/>
                  <a:pt x="21" y="205"/>
                </a:cubicBezTo>
                <a:cubicBezTo>
                  <a:pt x="9" y="202"/>
                  <a:pt x="9" y="202"/>
                  <a:pt x="9" y="202"/>
                </a:cubicBezTo>
                <a:moveTo>
                  <a:pt x="528" y="178"/>
                </a:moveTo>
                <a:cubicBezTo>
                  <a:pt x="517" y="182"/>
                  <a:pt x="517" y="182"/>
                  <a:pt x="517" y="182"/>
                </a:cubicBezTo>
                <a:cubicBezTo>
                  <a:pt x="519" y="189"/>
                  <a:pt x="522" y="196"/>
                  <a:pt x="524" y="204"/>
                </a:cubicBezTo>
                <a:cubicBezTo>
                  <a:pt x="535" y="201"/>
                  <a:pt x="535" y="201"/>
                  <a:pt x="535" y="201"/>
                </a:cubicBezTo>
                <a:cubicBezTo>
                  <a:pt x="533" y="193"/>
                  <a:pt x="531" y="185"/>
                  <a:pt x="528" y="178"/>
                </a:cubicBezTo>
                <a:moveTo>
                  <a:pt x="26" y="157"/>
                </a:moveTo>
                <a:cubicBezTo>
                  <a:pt x="22" y="164"/>
                  <a:pt x="19" y="172"/>
                  <a:pt x="17" y="179"/>
                </a:cubicBezTo>
                <a:cubicBezTo>
                  <a:pt x="28" y="183"/>
                  <a:pt x="28" y="183"/>
                  <a:pt x="28" y="183"/>
                </a:cubicBezTo>
                <a:cubicBezTo>
                  <a:pt x="31" y="176"/>
                  <a:pt x="33" y="169"/>
                  <a:pt x="37" y="162"/>
                </a:cubicBezTo>
                <a:cubicBezTo>
                  <a:pt x="26" y="157"/>
                  <a:pt x="26" y="157"/>
                  <a:pt x="26" y="157"/>
                </a:cubicBezTo>
                <a:moveTo>
                  <a:pt x="508" y="135"/>
                </a:moveTo>
                <a:cubicBezTo>
                  <a:pt x="497" y="141"/>
                  <a:pt x="497" y="141"/>
                  <a:pt x="497" y="141"/>
                </a:cubicBezTo>
                <a:cubicBezTo>
                  <a:pt x="501" y="148"/>
                  <a:pt x="505" y="154"/>
                  <a:pt x="508" y="161"/>
                </a:cubicBezTo>
                <a:cubicBezTo>
                  <a:pt x="519" y="156"/>
                  <a:pt x="519" y="156"/>
                  <a:pt x="519" y="156"/>
                </a:cubicBezTo>
                <a:cubicBezTo>
                  <a:pt x="516" y="149"/>
                  <a:pt x="512" y="142"/>
                  <a:pt x="508" y="135"/>
                </a:cubicBezTo>
                <a:moveTo>
                  <a:pt x="49" y="116"/>
                </a:moveTo>
                <a:cubicBezTo>
                  <a:pt x="45" y="123"/>
                  <a:pt x="41" y="129"/>
                  <a:pt x="37" y="136"/>
                </a:cubicBezTo>
                <a:cubicBezTo>
                  <a:pt x="47" y="142"/>
                  <a:pt x="47" y="142"/>
                  <a:pt x="47" y="142"/>
                </a:cubicBezTo>
                <a:cubicBezTo>
                  <a:pt x="51" y="136"/>
                  <a:pt x="55" y="129"/>
                  <a:pt x="59" y="123"/>
                </a:cubicBezTo>
                <a:cubicBezTo>
                  <a:pt x="49" y="116"/>
                  <a:pt x="49" y="116"/>
                  <a:pt x="49" y="116"/>
                </a:cubicBezTo>
                <a:moveTo>
                  <a:pt x="471" y="104"/>
                </a:moveTo>
                <a:cubicBezTo>
                  <a:pt x="471" y="104"/>
                  <a:pt x="471" y="104"/>
                  <a:pt x="471" y="104"/>
                </a:cubicBezTo>
                <a:cubicBezTo>
                  <a:pt x="471" y="104"/>
                  <a:pt x="471" y="104"/>
                  <a:pt x="471" y="104"/>
                </a:cubicBezTo>
                <a:cubicBezTo>
                  <a:pt x="471" y="104"/>
                  <a:pt x="471" y="104"/>
                  <a:pt x="471" y="104"/>
                </a:cubicBezTo>
                <a:moveTo>
                  <a:pt x="481" y="96"/>
                </a:moveTo>
                <a:cubicBezTo>
                  <a:pt x="471" y="104"/>
                  <a:pt x="471" y="104"/>
                  <a:pt x="471" y="104"/>
                </a:cubicBezTo>
                <a:cubicBezTo>
                  <a:pt x="476" y="110"/>
                  <a:pt x="481" y="116"/>
                  <a:pt x="485" y="122"/>
                </a:cubicBezTo>
                <a:cubicBezTo>
                  <a:pt x="495" y="115"/>
                  <a:pt x="495" y="115"/>
                  <a:pt x="495" y="115"/>
                </a:cubicBezTo>
                <a:cubicBezTo>
                  <a:pt x="491" y="109"/>
                  <a:pt x="486" y="102"/>
                  <a:pt x="481" y="96"/>
                </a:cubicBezTo>
                <a:moveTo>
                  <a:pt x="80" y="80"/>
                </a:moveTo>
                <a:cubicBezTo>
                  <a:pt x="74" y="85"/>
                  <a:pt x="69" y="91"/>
                  <a:pt x="64" y="97"/>
                </a:cubicBezTo>
                <a:cubicBezTo>
                  <a:pt x="73" y="105"/>
                  <a:pt x="73" y="105"/>
                  <a:pt x="73" y="105"/>
                </a:cubicBezTo>
                <a:cubicBezTo>
                  <a:pt x="78" y="99"/>
                  <a:pt x="83" y="94"/>
                  <a:pt x="88" y="88"/>
                </a:cubicBezTo>
                <a:cubicBezTo>
                  <a:pt x="80" y="80"/>
                  <a:pt x="80" y="80"/>
                  <a:pt x="80" y="80"/>
                </a:cubicBezTo>
                <a:moveTo>
                  <a:pt x="439" y="72"/>
                </a:moveTo>
                <a:cubicBezTo>
                  <a:pt x="439" y="72"/>
                  <a:pt x="439" y="72"/>
                  <a:pt x="439" y="72"/>
                </a:cubicBezTo>
                <a:cubicBezTo>
                  <a:pt x="439" y="72"/>
                  <a:pt x="439" y="72"/>
                  <a:pt x="439" y="72"/>
                </a:cubicBezTo>
                <a:cubicBezTo>
                  <a:pt x="439" y="72"/>
                  <a:pt x="439" y="72"/>
                  <a:pt x="439" y="72"/>
                </a:cubicBezTo>
                <a:moveTo>
                  <a:pt x="447" y="63"/>
                </a:moveTo>
                <a:cubicBezTo>
                  <a:pt x="439" y="72"/>
                  <a:pt x="439" y="72"/>
                  <a:pt x="439" y="72"/>
                </a:cubicBezTo>
                <a:cubicBezTo>
                  <a:pt x="445" y="77"/>
                  <a:pt x="451" y="82"/>
                  <a:pt x="456" y="88"/>
                </a:cubicBezTo>
                <a:cubicBezTo>
                  <a:pt x="465" y="79"/>
                  <a:pt x="465" y="79"/>
                  <a:pt x="465" y="79"/>
                </a:cubicBezTo>
                <a:cubicBezTo>
                  <a:pt x="459" y="73"/>
                  <a:pt x="453" y="68"/>
                  <a:pt x="447" y="63"/>
                </a:cubicBezTo>
                <a:moveTo>
                  <a:pt x="116" y="49"/>
                </a:moveTo>
                <a:cubicBezTo>
                  <a:pt x="110" y="54"/>
                  <a:pt x="103" y="59"/>
                  <a:pt x="97" y="64"/>
                </a:cubicBezTo>
                <a:cubicBezTo>
                  <a:pt x="105" y="73"/>
                  <a:pt x="105" y="73"/>
                  <a:pt x="105" y="73"/>
                </a:cubicBezTo>
                <a:cubicBezTo>
                  <a:pt x="111" y="68"/>
                  <a:pt x="117" y="64"/>
                  <a:pt x="123" y="59"/>
                </a:cubicBezTo>
                <a:cubicBezTo>
                  <a:pt x="116" y="49"/>
                  <a:pt x="116" y="49"/>
                  <a:pt x="116" y="49"/>
                </a:cubicBezTo>
                <a:moveTo>
                  <a:pt x="408" y="36"/>
                </a:moveTo>
                <a:cubicBezTo>
                  <a:pt x="402" y="46"/>
                  <a:pt x="402" y="46"/>
                  <a:pt x="402" y="46"/>
                </a:cubicBezTo>
                <a:cubicBezTo>
                  <a:pt x="409" y="50"/>
                  <a:pt x="415" y="54"/>
                  <a:pt x="421" y="58"/>
                </a:cubicBezTo>
                <a:cubicBezTo>
                  <a:pt x="428" y="48"/>
                  <a:pt x="428" y="48"/>
                  <a:pt x="428" y="48"/>
                </a:cubicBezTo>
                <a:cubicBezTo>
                  <a:pt x="422" y="44"/>
                  <a:pt x="415" y="40"/>
                  <a:pt x="408" y="36"/>
                </a:cubicBezTo>
                <a:moveTo>
                  <a:pt x="361" y="27"/>
                </a:moveTo>
                <a:cubicBezTo>
                  <a:pt x="361" y="27"/>
                  <a:pt x="361" y="27"/>
                  <a:pt x="361" y="27"/>
                </a:cubicBezTo>
                <a:cubicBezTo>
                  <a:pt x="361" y="27"/>
                  <a:pt x="361" y="27"/>
                  <a:pt x="361" y="27"/>
                </a:cubicBezTo>
                <a:cubicBezTo>
                  <a:pt x="361" y="27"/>
                  <a:pt x="361" y="27"/>
                  <a:pt x="361" y="27"/>
                </a:cubicBezTo>
                <a:moveTo>
                  <a:pt x="157" y="25"/>
                </a:moveTo>
                <a:cubicBezTo>
                  <a:pt x="150" y="29"/>
                  <a:pt x="143" y="32"/>
                  <a:pt x="136" y="36"/>
                </a:cubicBezTo>
                <a:cubicBezTo>
                  <a:pt x="142" y="47"/>
                  <a:pt x="142" y="47"/>
                  <a:pt x="142" y="47"/>
                </a:cubicBezTo>
                <a:cubicBezTo>
                  <a:pt x="149" y="43"/>
                  <a:pt x="155" y="40"/>
                  <a:pt x="162" y="36"/>
                </a:cubicBezTo>
                <a:cubicBezTo>
                  <a:pt x="157" y="25"/>
                  <a:pt x="157" y="25"/>
                  <a:pt x="157" y="25"/>
                </a:cubicBezTo>
                <a:moveTo>
                  <a:pt x="365" y="16"/>
                </a:moveTo>
                <a:cubicBezTo>
                  <a:pt x="361" y="27"/>
                  <a:pt x="361" y="27"/>
                  <a:pt x="361" y="27"/>
                </a:cubicBezTo>
                <a:cubicBezTo>
                  <a:pt x="368" y="30"/>
                  <a:pt x="375" y="33"/>
                  <a:pt x="382" y="36"/>
                </a:cubicBezTo>
                <a:cubicBezTo>
                  <a:pt x="387" y="25"/>
                  <a:pt x="387" y="25"/>
                  <a:pt x="387" y="25"/>
                </a:cubicBezTo>
                <a:cubicBezTo>
                  <a:pt x="380" y="21"/>
                  <a:pt x="372" y="18"/>
                  <a:pt x="365" y="16"/>
                </a:cubicBezTo>
                <a:moveTo>
                  <a:pt x="202" y="9"/>
                </a:moveTo>
                <a:cubicBezTo>
                  <a:pt x="194" y="11"/>
                  <a:pt x="186" y="13"/>
                  <a:pt x="179" y="16"/>
                </a:cubicBezTo>
                <a:cubicBezTo>
                  <a:pt x="183" y="28"/>
                  <a:pt x="183" y="28"/>
                  <a:pt x="183" y="28"/>
                </a:cubicBezTo>
                <a:cubicBezTo>
                  <a:pt x="190" y="25"/>
                  <a:pt x="197" y="23"/>
                  <a:pt x="205" y="21"/>
                </a:cubicBezTo>
                <a:cubicBezTo>
                  <a:pt x="202" y="9"/>
                  <a:pt x="202" y="9"/>
                  <a:pt x="202" y="9"/>
                </a:cubicBezTo>
                <a:moveTo>
                  <a:pt x="319" y="4"/>
                </a:moveTo>
                <a:cubicBezTo>
                  <a:pt x="317" y="16"/>
                  <a:pt x="317" y="16"/>
                  <a:pt x="317" y="16"/>
                </a:cubicBezTo>
                <a:cubicBezTo>
                  <a:pt x="325" y="17"/>
                  <a:pt x="332" y="19"/>
                  <a:pt x="339" y="21"/>
                </a:cubicBezTo>
                <a:cubicBezTo>
                  <a:pt x="342" y="9"/>
                  <a:pt x="342" y="9"/>
                  <a:pt x="342" y="9"/>
                </a:cubicBezTo>
                <a:cubicBezTo>
                  <a:pt x="335" y="7"/>
                  <a:pt x="327" y="5"/>
                  <a:pt x="319" y="4"/>
                </a:cubicBezTo>
                <a:moveTo>
                  <a:pt x="248" y="1"/>
                </a:moveTo>
                <a:cubicBezTo>
                  <a:pt x="240" y="1"/>
                  <a:pt x="232" y="2"/>
                  <a:pt x="225" y="4"/>
                </a:cubicBezTo>
                <a:cubicBezTo>
                  <a:pt x="227" y="16"/>
                  <a:pt x="227" y="16"/>
                  <a:pt x="227" y="16"/>
                </a:cubicBezTo>
                <a:cubicBezTo>
                  <a:pt x="234" y="15"/>
                  <a:pt x="242" y="14"/>
                  <a:pt x="249" y="13"/>
                </a:cubicBezTo>
                <a:cubicBezTo>
                  <a:pt x="248" y="1"/>
                  <a:pt x="248" y="1"/>
                  <a:pt x="248" y="1"/>
                </a:cubicBezTo>
                <a:moveTo>
                  <a:pt x="273" y="0"/>
                </a:moveTo>
                <a:cubicBezTo>
                  <a:pt x="273" y="0"/>
                  <a:pt x="273" y="0"/>
                  <a:pt x="273" y="0"/>
                </a:cubicBezTo>
                <a:cubicBezTo>
                  <a:pt x="272" y="0"/>
                  <a:pt x="272" y="0"/>
                  <a:pt x="272" y="0"/>
                </a:cubicBezTo>
                <a:cubicBezTo>
                  <a:pt x="272" y="12"/>
                  <a:pt x="272" y="12"/>
                  <a:pt x="272" y="12"/>
                </a:cubicBezTo>
                <a:cubicBezTo>
                  <a:pt x="273" y="12"/>
                  <a:pt x="273" y="12"/>
                  <a:pt x="273" y="12"/>
                </a:cubicBezTo>
                <a:cubicBezTo>
                  <a:pt x="280" y="12"/>
                  <a:pt x="287" y="12"/>
                  <a:pt x="295" y="13"/>
                </a:cubicBezTo>
                <a:cubicBezTo>
                  <a:pt x="296" y="1"/>
                  <a:pt x="296" y="1"/>
                  <a:pt x="296" y="1"/>
                </a:cubicBezTo>
                <a:cubicBezTo>
                  <a:pt x="288" y="0"/>
                  <a:pt x="280" y="0"/>
                  <a:pt x="273" y="0"/>
                </a:cubicBezTo>
              </a:path>
            </a:pathLst>
          </a:custGeom>
          <a:solidFill>
            <a:srgbClr val="F5E6B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7"/>
          <p:cNvSpPr>
            <a:spLocks noEditPoints="1"/>
          </p:cNvSpPr>
          <p:nvPr/>
        </p:nvSpPr>
        <p:spPr bwMode="auto">
          <a:xfrm>
            <a:off x="5210175" y="1495426"/>
            <a:ext cx="1593850" cy="1597025"/>
          </a:xfrm>
          <a:custGeom>
            <a:avLst/>
            <a:gdLst>
              <a:gd name="T0" fmla="*/ 187 w 375"/>
              <a:gd name="T1" fmla="*/ 376 h 376"/>
              <a:gd name="T2" fmla="*/ 187 w 375"/>
              <a:gd name="T3" fmla="*/ 364 h 376"/>
              <a:gd name="T4" fmla="*/ 210 w 375"/>
              <a:gd name="T5" fmla="*/ 362 h 376"/>
              <a:gd name="T6" fmla="*/ 233 w 375"/>
              <a:gd name="T7" fmla="*/ 358 h 376"/>
              <a:gd name="T8" fmla="*/ 139 w 375"/>
              <a:gd name="T9" fmla="*/ 369 h 376"/>
              <a:gd name="T10" fmla="*/ 275 w 375"/>
              <a:gd name="T11" fmla="*/ 340 h 376"/>
              <a:gd name="T12" fmla="*/ 281 w 375"/>
              <a:gd name="T13" fmla="*/ 351 h 376"/>
              <a:gd name="T14" fmla="*/ 73 w 375"/>
              <a:gd name="T15" fmla="*/ 337 h 376"/>
              <a:gd name="T16" fmla="*/ 81 w 375"/>
              <a:gd name="T17" fmla="*/ 327 h 376"/>
              <a:gd name="T18" fmla="*/ 302 w 375"/>
              <a:gd name="T19" fmla="*/ 337 h 376"/>
              <a:gd name="T20" fmla="*/ 48 w 375"/>
              <a:gd name="T21" fmla="*/ 295 h 376"/>
              <a:gd name="T22" fmla="*/ 63 w 375"/>
              <a:gd name="T23" fmla="*/ 312 h 376"/>
              <a:gd name="T24" fmla="*/ 35 w 375"/>
              <a:gd name="T25" fmla="*/ 276 h 376"/>
              <a:gd name="T26" fmla="*/ 339 w 375"/>
              <a:gd name="T27" fmla="*/ 276 h 376"/>
              <a:gd name="T28" fmla="*/ 350 w 375"/>
              <a:gd name="T29" fmla="*/ 282 h 376"/>
              <a:gd name="T30" fmla="*/ 14 w 375"/>
              <a:gd name="T31" fmla="*/ 260 h 376"/>
              <a:gd name="T32" fmla="*/ 25 w 375"/>
              <a:gd name="T33" fmla="*/ 256 h 376"/>
              <a:gd name="T34" fmla="*/ 361 w 375"/>
              <a:gd name="T35" fmla="*/ 260 h 376"/>
              <a:gd name="T36" fmla="*/ 13 w 375"/>
              <a:gd name="T37" fmla="*/ 211 h 376"/>
              <a:gd name="T38" fmla="*/ 18 w 375"/>
              <a:gd name="T39" fmla="*/ 234 h 376"/>
              <a:gd name="T40" fmla="*/ 375 w 375"/>
              <a:gd name="T41" fmla="*/ 187 h 376"/>
              <a:gd name="T42" fmla="*/ 361 w 375"/>
              <a:gd name="T43" fmla="*/ 211 h 376"/>
              <a:gd name="T44" fmla="*/ 375 w 375"/>
              <a:gd name="T45" fmla="*/ 187 h 376"/>
              <a:gd name="T46" fmla="*/ 0 w 375"/>
              <a:gd name="T47" fmla="*/ 188 h 376"/>
              <a:gd name="T48" fmla="*/ 13 w 375"/>
              <a:gd name="T49" fmla="*/ 166 h 376"/>
              <a:gd name="T50" fmla="*/ 357 w 375"/>
              <a:gd name="T51" fmla="*/ 142 h 376"/>
              <a:gd name="T52" fmla="*/ 368 w 375"/>
              <a:gd name="T53" fmla="*/ 139 h 376"/>
              <a:gd name="T54" fmla="*/ 18 w 375"/>
              <a:gd name="T55" fmla="*/ 143 h 376"/>
              <a:gd name="T56" fmla="*/ 349 w 375"/>
              <a:gd name="T57" fmla="*/ 94 h 376"/>
              <a:gd name="T58" fmla="*/ 360 w 375"/>
              <a:gd name="T59" fmla="*/ 116 h 376"/>
              <a:gd name="T60" fmla="*/ 24 w 375"/>
              <a:gd name="T61" fmla="*/ 95 h 376"/>
              <a:gd name="T62" fmla="*/ 38 w 375"/>
              <a:gd name="T63" fmla="*/ 74 h 376"/>
              <a:gd name="T64" fmla="*/ 326 w 375"/>
              <a:gd name="T65" fmla="*/ 81 h 376"/>
              <a:gd name="T66" fmla="*/ 73 w 375"/>
              <a:gd name="T67" fmla="*/ 39 h 376"/>
              <a:gd name="T68" fmla="*/ 63 w 375"/>
              <a:gd name="T69" fmla="*/ 64 h 376"/>
              <a:gd name="T70" fmla="*/ 274 w 375"/>
              <a:gd name="T71" fmla="*/ 36 h 376"/>
              <a:gd name="T72" fmla="*/ 274 w 375"/>
              <a:gd name="T73" fmla="*/ 36 h 376"/>
              <a:gd name="T74" fmla="*/ 294 w 375"/>
              <a:gd name="T75" fmla="*/ 49 h 376"/>
              <a:gd name="T76" fmla="*/ 115 w 375"/>
              <a:gd name="T77" fmla="*/ 15 h 376"/>
              <a:gd name="T78" fmla="*/ 120 w 375"/>
              <a:gd name="T79" fmla="*/ 26 h 376"/>
              <a:gd name="T80" fmla="*/ 232 w 375"/>
              <a:gd name="T81" fmla="*/ 18 h 376"/>
              <a:gd name="T82" fmla="*/ 235 w 375"/>
              <a:gd name="T83" fmla="*/ 7 h 376"/>
              <a:gd name="T84" fmla="*/ 141 w 375"/>
              <a:gd name="T85" fmla="*/ 19 h 376"/>
              <a:gd name="T86" fmla="*/ 187 w 375"/>
              <a:gd name="T87" fmla="*/ 0 h 376"/>
              <a:gd name="T88" fmla="*/ 187 w 375"/>
              <a:gd name="T89" fmla="*/ 13 h 376"/>
              <a:gd name="T90" fmla="*/ 187 w 375"/>
              <a:gd name="T91" fmla="*/ 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5" h="376">
                <a:moveTo>
                  <a:pt x="165" y="362"/>
                </a:moveTo>
                <a:cubicBezTo>
                  <a:pt x="163" y="374"/>
                  <a:pt x="163" y="374"/>
                  <a:pt x="163" y="374"/>
                </a:cubicBezTo>
                <a:cubicBezTo>
                  <a:pt x="171" y="375"/>
                  <a:pt x="179" y="376"/>
                  <a:pt x="187" y="376"/>
                </a:cubicBezTo>
                <a:cubicBezTo>
                  <a:pt x="187" y="376"/>
                  <a:pt x="187" y="376"/>
                  <a:pt x="187" y="376"/>
                </a:cubicBezTo>
                <a:cubicBezTo>
                  <a:pt x="187" y="364"/>
                  <a:pt x="187" y="364"/>
                  <a:pt x="187" y="364"/>
                </a:cubicBezTo>
                <a:cubicBezTo>
                  <a:pt x="187" y="364"/>
                  <a:pt x="187" y="364"/>
                  <a:pt x="187" y="364"/>
                </a:cubicBezTo>
                <a:cubicBezTo>
                  <a:pt x="180" y="364"/>
                  <a:pt x="172" y="363"/>
                  <a:pt x="165" y="362"/>
                </a:cubicBezTo>
                <a:moveTo>
                  <a:pt x="233" y="358"/>
                </a:moveTo>
                <a:cubicBezTo>
                  <a:pt x="225" y="360"/>
                  <a:pt x="218" y="361"/>
                  <a:pt x="210" y="362"/>
                </a:cubicBezTo>
                <a:cubicBezTo>
                  <a:pt x="212" y="374"/>
                  <a:pt x="212" y="374"/>
                  <a:pt x="212" y="374"/>
                </a:cubicBezTo>
                <a:cubicBezTo>
                  <a:pt x="220" y="373"/>
                  <a:pt x="228" y="371"/>
                  <a:pt x="236" y="369"/>
                </a:cubicBezTo>
                <a:cubicBezTo>
                  <a:pt x="233" y="358"/>
                  <a:pt x="233" y="358"/>
                  <a:pt x="233" y="358"/>
                </a:cubicBezTo>
                <a:moveTo>
                  <a:pt x="120" y="350"/>
                </a:moveTo>
                <a:cubicBezTo>
                  <a:pt x="116" y="362"/>
                  <a:pt x="116" y="362"/>
                  <a:pt x="116" y="362"/>
                </a:cubicBezTo>
                <a:cubicBezTo>
                  <a:pt x="123" y="365"/>
                  <a:pt x="131" y="367"/>
                  <a:pt x="139" y="369"/>
                </a:cubicBezTo>
                <a:cubicBezTo>
                  <a:pt x="142" y="358"/>
                  <a:pt x="142" y="358"/>
                  <a:pt x="142" y="358"/>
                </a:cubicBezTo>
                <a:cubicBezTo>
                  <a:pt x="135" y="356"/>
                  <a:pt x="127" y="353"/>
                  <a:pt x="120" y="350"/>
                </a:cubicBezTo>
                <a:moveTo>
                  <a:pt x="275" y="340"/>
                </a:moveTo>
                <a:cubicBezTo>
                  <a:pt x="268" y="344"/>
                  <a:pt x="262" y="347"/>
                  <a:pt x="255" y="350"/>
                </a:cubicBezTo>
                <a:cubicBezTo>
                  <a:pt x="259" y="361"/>
                  <a:pt x="259" y="361"/>
                  <a:pt x="259" y="361"/>
                </a:cubicBezTo>
                <a:cubicBezTo>
                  <a:pt x="267" y="358"/>
                  <a:pt x="274" y="355"/>
                  <a:pt x="281" y="351"/>
                </a:cubicBezTo>
                <a:cubicBezTo>
                  <a:pt x="275" y="340"/>
                  <a:pt x="275" y="340"/>
                  <a:pt x="275" y="340"/>
                </a:cubicBezTo>
                <a:moveTo>
                  <a:pt x="81" y="327"/>
                </a:moveTo>
                <a:cubicBezTo>
                  <a:pt x="73" y="337"/>
                  <a:pt x="73" y="337"/>
                  <a:pt x="73" y="337"/>
                </a:cubicBezTo>
                <a:cubicBezTo>
                  <a:pt x="80" y="342"/>
                  <a:pt x="86" y="347"/>
                  <a:pt x="94" y="351"/>
                </a:cubicBezTo>
                <a:cubicBezTo>
                  <a:pt x="100" y="340"/>
                  <a:pt x="100" y="340"/>
                  <a:pt x="100" y="340"/>
                </a:cubicBezTo>
                <a:cubicBezTo>
                  <a:pt x="93" y="336"/>
                  <a:pt x="87" y="332"/>
                  <a:pt x="81" y="327"/>
                </a:cubicBezTo>
                <a:moveTo>
                  <a:pt x="311" y="312"/>
                </a:moveTo>
                <a:cubicBezTo>
                  <a:pt x="306" y="318"/>
                  <a:pt x="300" y="323"/>
                  <a:pt x="294" y="327"/>
                </a:cubicBezTo>
                <a:cubicBezTo>
                  <a:pt x="302" y="337"/>
                  <a:pt x="302" y="337"/>
                  <a:pt x="302" y="337"/>
                </a:cubicBezTo>
                <a:cubicBezTo>
                  <a:pt x="308" y="332"/>
                  <a:pt x="314" y="327"/>
                  <a:pt x="320" y="321"/>
                </a:cubicBezTo>
                <a:cubicBezTo>
                  <a:pt x="311" y="312"/>
                  <a:pt x="311" y="312"/>
                  <a:pt x="311" y="312"/>
                </a:cubicBezTo>
                <a:moveTo>
                  <a:pt x="48" y="295"/>
                </a:moveTo>
                <a:cubicBezTo>
                  <a:pt x="39" y="303"/>
                  <a:pt x="39" y="303"/>
                  <a:pt x="39" y="303"/>
                </a:cubicBezTo>
                <a:cubicBezTo>
                  <a:pt x="44" y="309"/>
                  <a:pt x="49" y="315"/>
                  <a:pt x="55" y="321"/>
                </a:cubicBezTo>
                <a:cubicBezTo>
                  <a:pt x="63" y="312"/>
                  <a:pt x="63" y="312"/>
                  <a:pt x="63" y="312"/>
                </a:cubicBezTo>
                <a:cubicBezTo>
                  <a:pt x="58" y="307"/>
                  <a:pt x="53" y="301"/>
                  <a:pt x="48" y="295"/>
                </a:cubicBezTo>
                <a:moveTo>
                  <a:pt x="35" y="276"/>
                </a:moveTo>
                <a:cubicBezTo>
                  <a:pt x="35" y="276"/>
                  <a:pt x="35" y="276"/>
                  <a:pt x="35" y="276"/>
                </a:cubicBezTo>
                <a:cubicBezTo>
                  <a:pt x="35" y="276"/>
                  <a:pt x="35" y="276"/>
                  <a:pt x="35" y="276"/>
                </a:cubicBezTo>
                <a:cubicBezTo>
                  <a:pt x="35" y="276"/>
                  <a:pt x="35" y="276"/>
                  <a:pt x="35" y="276"/>
                </a:cubicBezTo>
                <a:moveTo>
                  <a:pt x="339" y="276"/>
                </a:moveTo>
                <a:cubicBezTo>
                  <a:pt x="335" y="282"/>
                  <a:pt x="331" y="289"/>
                  <a:pt x="326" y="295"/>
                </a:cubicBezTo>
                <a:cubicBezTo>
                  <a:pt x="336" y="302"/>
                  <a:pt x="336" y="302"/>
                  <a:pt x="336" y="302"/>
                </a:cubicBezTo>
                <a:cubicBezTo>
                  <a:pt x="341" y="296"/>
                  <a:pt x="346" y="289"/>
                  <a:pt x="350" y="282"/>
                </a:cubicBezTo>
                <a:cubicBezTo>
                  <a:pt x="339" y="276"/>
                  <a:pt x="339" y="276"/>
                  <a:pt x="339" y="276"/>
                </a:cubicBezTo>
                <a:moveTo>
                  <a:pt x="25" y="256"/>
                </a:moveTo>
                <a:cubicBezTo>
                  <a:pt x="14" y="260"/>
                  <a:pt x="14" y="260"/>
                  <a:pt x="14" y="260"/>
                </a:cubicBezTo>
                <a:cubicBezTo>
                  <a:pt x="17" y="268"/>
                  <a:pt x="21" y="275"/>
                  <a:pt x="25" y="282"/>
                </a:cubicBezTo>
                <a:cubicBezTo>
                  <a:pt x="35" y="276"/>
                  <a:pt x="35" y="276"/>
                  <a:pt x="35" y="276"/>
                </a:cubicBezTo>
                <a:cubicBezTo>
                  <a:pt x="32" y="269"/>
                  <a:pt x="28" y="263"/>
                  <a:pt x="25" y="256"/>
                </a:cubicBezTo>
                <a:moveTo>
                  <a:pt x="357" y="233"/>
                </a:moveTo>
                <a:cubicBezTo>
                  <a:pt x="355" y="241"/>
                  <a:pt x="352" y="248"/>
                  <a:pt x="349" y="255"/>
                </a:cubicBezTo>
                <a:cubicBezTo>
                  <a:pt x="361" y="260"/>
                  <a:pt x="361" y="260"/>
                  <a:pt x="361" y="260"/>
                </a:cubicBezTo>
                <a:cubicBezTo>
                  <a:pt x="364" y="252"/>
                  <a:pt x="366" y="245"/>
                  <a:pt x="369" y="237"/>
                </a:cubicBezTo>
                <a:cubicBezTo>
                  <a:pt x="357" y="233"/>
                  <a:pt x="357" y="233"/>
                  <a:pt x="357" y="233"/>
                </a:cubicBezTo>
                <a:moveTo>
                  <a:pt x="13" y="211"/>
                </a:moveTo>
                <a:cubicBezTo>
                  <a:pt x="1" y="213"/>
                  <a:pt x="1" y="213"/>
                  <a:pt x="1" y="213"/>
                </a:cubicBezTo>
                <a:cubicBezTo>
                  <a:pt x="2" y="221"/>
                  <a:pt x="4" y="229"/>
                  <a:pt x="6" y="237"/>
                </a:cubicBezTo>
                <a:cubicBezTo>
                  <a:pt x="18" y="234"/>
                  <a:pt x="18" y="234"/>
                  <a:pt x="18" y="234"/>
                </a:cubicBezTo>
                <a:cubicBezTo>
                  <a:pt x="18" y="234"/>
                  <a:pt x="18" y="234"/>
                  <a:pt x="18" y="234"/>
                </a:cubicBezTo>
                <a:cubicBezTo>
                  <a:pt x="16" y="227"/>
                  <a:pt x="14" y="219"/>
                  <a:pt x="13" y="211"/>
                </a:cubicBezTo>
                <a:moveTo>
                  <a:pt x="375" y="187"/>
                </a:moveTo>
                <a:cubicBezTo>
                  <a:pt x="363" y="187"/>
                  <a:pt x="363" y="187"/>
                  <a:pt x="363" y="187"/>
                </a:cubicBezTo>
                <a:cubicBezTo>
                  <a:pt x="363" y="188"/>
                  <a:pt x="363" y="188"/>
                  <a:pt x="363" y="188"/>
                </a:cubicBezTo>
                <a:cubicBezTo>
                  <a:pt x="363" y="196"/>
                  <a:pt x="362" y="203"/>
                  <a:pt x="361" y="211"/>
                </a:cubicBezTo>
                <a:cubicBezTo>
                  <a:pt x="373" y="213"/>
                  <a:pt x="373" y="213"/>
                  <a:pt x="373" y="213"/>
                </a:cubicBezTo>
                <a:cubicBezTo>
                  <a:pt x="374" y="205"/>
                  <a:pt x="375" y="196"/>
                  <a:pt x="375" y="188"/>
                </a:cubicBezTo>
                <a:cubicBezTo>
                  <a:pt x="375" y="187"/>
                  <a:pt x="375" y="187"/>
                  <a:pt x="375" y="187"/>
                </a:cubicBezTo>
                <a:moveTo>
                  <a:pt x="1" y="164"/>
                </a:moveTo>
                <a:cubicBezTo>
                  <a:pt x="0" y="172"/>
                  <a:pt x="0" y="180"/>
                  <a:pt x="0" y="188"/>
                </a:cubicBezTo>
                <a:cubicBezTo>
                  <a:pt x="0" y="188"/>
                  <a:pt x="0" y="188"/>
                  <a:pt x="0" y="188"/>
                </a:cubicBezTo>
                <a:cubicBezTo>
                  <a:pt x="12" y="188"/>
                  <a:pt x="12" y="188"/>
                  <a:pt x="12" y="188"/>
                </a:cubicBezTo>
                <a:cubicBezTo>
                  <a:pt x="12" y="188"/>
                  <a:pt x="12" y="188"/>
                  <a:pt x="12" y="188"/>
                </a:cubicBezTo>
                <a:cubicBezTo>
                  <a:pt x="12" y="180"/>
                  <a:pt x="12" y="173"/>
                  <a:pt x="13" y="166"/>
                </a:cubicBezTo>
                <a:cubicBezTo>
                  <a:pt x="1" y="164"/>
                  <a:pt x="1" y="164"/>
                  <a:pt x="1" y="164"/>
                </a:cubicBezTo>
                <a:moveTo>
                  <a:pt x="368" y="139"/>
                </a:moveTo>
                <a:cubicBezTo>
                  <a:pt x="357" y="142"/>
                  <a:pt x="357" y="142"/>
                  <a:pt x="357" y="142"/>
                </a:cubicBezTo>
                <a:cubicBezTo>
                  <a:pt x="359" y="149"/>
                  <a:pt x="360" y="157"/>
                  <a:pt x="361" y="164"/>
                </a:cubicBezTo>
                <a:cubicBezTo>
                  <a:pt x="373" y="163"/>
                  <a:pt x="373" y="163"/>
                  <a:pt x="373" y="163"/>
                </a:cubicBezTo>
                <a:cubicBezTo>
                  <a:pt x="372" y="155"/>
                  <a:pt x="370" y="147"/>
                  <a:pt x="368" y="139"/>
                </a:cubicBezTo>
                <a:moveTo>
                  <a:pt x="14" y="117"/>
                </a:moveTo>
                <a:cubicBezTo>
                  <a:pt x="11" y="124"/>
                  <a:pt x="8" y="132"/>
                  <a:pt x="6" y="140"/>
                </a:cubicBezTo>
                <a:cubicBezTo>
                  <a:pt x="18" y="143"/>
                  <a:pt x="18" y="143"/>
                  <a:pt x="18" y="143"/>
                </a:cubicBezTo>
                <a:cubicBezTo>
                  <a:pt x="20" y="136"/>
                  <a:pt x="22" y="128"/>
                  <a:pt x="25" y="121"/>
                </a:cubicBezTo>
                <a:cubicBezTo>
                  <a:pt x="14" y="117"/>
                  <a:pt x="14" y="117"/>
                  <a:pt x="14" y="117"/>
                </a:cubicBezTo>
                <a:moveTo>
                  <a:pt x="349" y="94"/>
                </a:moveTo>
                <a:cubicBezTo>
                  <a:pt x="339" y="100"/>
                  <a:pt x="339" y="100"/>
                  <a:pt x="339" y="100"/>
                </a:cubicBezTo>
                <a:cubicBezTo>
                  <a:pt x="343" y="106"/>
                  <a:pt x="346" y="113"/>
                  <a:pt x="349" y="120"/>
                </a:cubicBezTo>
                <a:cubicBezTo>
                  <a:pt x="360" y="116"/>
                  <a:pt x="360" y="116"/>
                  <a:pt x="360" y="116"/>
                </a:cubicBezTo>
                <a:cubicBezTo>
                  <a:pt x="357" y="108"/>
                  <a:pt x="354" y="101"/>
                  <a:pt x="349" y="94"/>
                </a:cubicBezTo>
                <a:moveTo>
                  <a:pt x="38" y="74"/>
                </a:moveTo>
                <a:cubicBezTo>
                  <a:pt x="33" y="81"/>
                  <a:pt x="29" y="88"/>
                  <a:pt x="24" y="95"/>
                </a:cubicBezTo>
                <a:cubicBezTo>
                  <a:pt x="35" y="101"/>
                  <a:pt x="35" y="101"/>
                  <a:pt x="35" y="101"/>
                </a:cubicBezTo>
                <a:cubicBezTo>
                  <a:pt x="39" y="94"/>
                  <a:pt x="43" y="88"/>
                  <a:pt x="48" y="82"/>
                </a:cubicBezTo>
                <a:cubicBezTo>
                  <a:pt x="38" y="74"/>
                  <a:pt x="38" y="74"/>
                  <a:pt x="38" y="74"/>
                </a:cubicBezTo>
                <a:moveTo>
                  <a:pt x="319" y="55"/>
                </a:moveTo>
                <a:cubicBezTo>
                  <a:pt x="311" y="64"/>
                  <a:pt x="311" y="64"/>
                  <a:pt x="311" y="64"/>
                </a:cubicBezTo>
                <a:cubicBezTo>
                  <a:pt x="316" y="69"/>
                  <a:pt x="321" y="75"/>
                  <a:pt x="326" y="81"/>
                </a:cubicBezTo>
                <a:cubicBezTo>
                  <a:pt x="336" y="73"/>
                  <a:pt x="336" y="73"/>
                  <a:pt x="336" y="73"/>
                </a:cubicBezTo>
                <a:cubicBezTo>
                  <a:pt x="331" y="67"/>
                  <a:pt x="325" y="61"/>
                  <a:pt x="319" y="55"/>
                </a:cubicBezTo>
                <a:moveTo>
                  <a:pt x="73" y="39"/>
                </a:moveTo>
                <a:cubicBezTo>
                  <a:pt x="66" y="45"/>
                  <a:pt x="60" y="50"/>
                  <a:pt x="54" y="56"/>
                </a:cubicBezTo>
                <a:cubicBezTo>
                  <a:pt x="63" y="64"/>
                  <a:pt x="63" y="64"/>
                  <a:pt x="63" y="64"/>
                </a:cubicBezTo>
                <a:cubicBezTo>
                  <a:pt x="63" y="64"/>
                  <a:pt x="63" y="64"/>
                  <a:pt x="63" y="64"/>
                </a:cubicBezTo>
                <a:cubicBezTo>
                  <a:pt x="68" y="59"/>
                  <a:pt x="74" y="54"/>
                  <a:pt x="80" y="49"/>
                </a:cubicBezTo>
                <a:cubicBezTo>
                  <a:pt x="73" y="39"/>
                  <a:pt x="73" y="39"/>
                  <a:pt x="73" y="39"/>
                </a:cubicBezTo>
                <a:moveTo>
                  <a:pt x="274" y="36"/>
                </a:moveTo>
                <a:cubicBezTo>
                  <a:pt x="274" y="36"/>
                  <a:pt x="274" y="36"/>
                  <a:pt x="274" y="36"/>
                </a:cubicBezTo>
                <a:cubicBezTo>
                  <a:pt x="274" y="36"/>
                  <a:pt x="274" y="36"/>
                  <a:pt x="274" y="36"/>
                </a:cubicBezTo>
                <a:cubicBezTo>
                  <a:pt x="274" y="36"/>
                  <a:pt x="274" y="36"/>
                  <a:pt x="274" y="36"/>
                </a:cubicBezTo>
                <a:moveTo>
                  <a:pt x="281" y="25"/>
                </a:moveTo>
                <a:cubicBezTo>
                  <a:pt x="274" y="36"/>
                  <a:pt x="274" y="36"/>
                  <a:pt x="274" y="36"/>
                </a:cubicBezTo>
                <a:cubicBezTo>
                  <a:pt x="281" y="40"/>
                  <a:pt x="288" y="44"/>
                  <a:pt x="294" y="49"/>
                </a:cubicBezTo>
                <a:cubicBezTo>
                  <a:pt x="301" y="39"/>
                  <a:pt x="301" y="39"/>
                  <a:pt x="301" y="39"/>
                </a:cubicBezTo>
                <a:cubicBezTo>
                  <a:pt x="294" y="34"/>
                  <a:pt x="288" y="29"/>
                  <a:pt x="281" y="25"/>
                </a:cubicBezTo>
                <a:moveTo>
                  <a:pt x="115" y="15"/>
                </a:moveTo>
                <a:cubicBezTo>
                  <a:pt x="107" y="18"/>
                  <a:pt x="100" y="22"/>
                  <a:pt x="93" y="26"/>
                </a:cubicBezTo>
                <a:cubicBezTo>
                  <a:pt x="99" y="36"/>
                  <a:pt x="99" y="36"/>
                  <a:pt x="99" y="36"/>
                </a:cubicBezTo>
                <a:cubicBezTo>
                  <a:pt x="106" y="33"/>
                  <a:pt x="113" y="29"/>
                  <a:pt x="120" y="26"/>
                </a:cubicBezTo>
                <a:cubicBezTo>
                  <a:pt x="115" y="15"/>
                  <a:pt x="115" y="15"/>
                  <a:pt x="115" y="15"/>
                </a:cubicBezTo>
                <a:moveTo>
                  <a:pt x="235" y="7"/>
                </a:moveTo>
                <a:cubicBezTo>
                  <a:pt x="232" y="18"/>
                  <a:pt x="232" y="18"/>
                  <a:pt x="232" y="18"/>
                </a:cubicBezTo>
                <a:cubicBezTo>
                  <a:pt x="240" y="20"/>
                  <a:pt x="247" y="23"/>
                  <a:pt x="254" y="26"/>
                </a:cubicBezTo>
                <a:cubicBezTo>
                  <a:pt x="259" y="14"/>
                  <a:pt x="259" y="14"/>
                  <a:pt x="259" y="14"/>
                </a:cubicBezTo>
                <a:cubicBezTo>
                  <a:pt x="251" y="11"/>
                  <a:pt x="243" y="9"/>
                  <a:pt x="235" y="7"/>
                </a:cubicBezTo>
                <a:moveTo>
                  <a:pt x="162" y="2"/>
                </a:moveTo>
                <a:cubicBezTo>
                  <a:pt x="154" y="3"/>
                  <a:pt x="146" y="5"/>
                  <a:pt x="138" y="7"/>
                </a:cubicBezTo>
                <a:cubicBezTo>
                  <a:pt x="141" y="19"/>
                  <a:pt x="141" y="19"/>
                  <a:pt x="141" y="19"/>
                </a:cubicBezTo>
                <a:cubicBezTo>
                  <a:pt x="149" y="17"/>
                  <a:pt x="156" y="15"/>
                  <a:pt x="164" y="14"/>
                </a:cubicBezTo>
                <a:cubicBezTo>
                  <a:pt x="162" y="2"/>
                  <a:pt x="162" y="2"/>
                  <a:pt x="162" y="2"/>
                </a:cubicBezTo>
                <a:moveTo>
                  <a:pt x="187" y="0"/>
                </a:moveTo>
                <a:cubicBezTo>
                  <a:pt x="187" y="0"/>
                  <a:pt x="187" y="0"/>
                  <a:pt x="187" y="0"/>
                </a:cubicBezTo>
                <a:cubicBezTo>
                  <a:pt x="187" y="13"/>
                  <a:pt x="187" y="13"/>
                  <a:pt x="187" y="13"/>
                </a:cubicBezTo>
                <a:cubicBezTo>
                  <a:pt x="187" y="13"/>
                  <a:pt x="187" y="13"/>
                  <a:pt x="187" y="13"/>
                </a:cubicBezTo>
                <a:cubicBezTo>
                  <a:pt x="195" y="13"/>
                  <a:pt x="202" y="13"/>
                  <a:pt x="210" y="14"/>
                </a:cubicBezTo>
                <a:cubicBezTo>
                  <a:pt x="211" y="2"/>
                  <a:pt x="211" y="2"/>
                  <a:pt x="211" y="2"/>
                </a:cubicBezTo>
                <a:cubicBezTo>
                  <a:pt x="203" y="1"/>
                  <a:pt x="195" y="0"/>
                  <a:pt x="187" y="0"/>
                </a:cubicBezTo>
              </a:path>
            </a:pathLst>
          </a:custGeom>
          <a:solidFill>
            <a:srgbClr val="F5E6B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8"/>
          <p:cNvSpPr/>
          <p:nvPr/>
        </p:nvSpPr>
        <p:spPr bwMode="auto">
          <a:xfrm>
            <a:off x="4835525" y="1703388"/>
            <a:ext cx="2351088" cy="1423988"/>
          </a:xfrm>
          <a:custGeom>
            <a:avLst/>
            <a:gdLst>
              <a:gd name="T0" fmla="*/ 726 w 1481"/>
              <a:gd name="T1" fmla="*/ 0 h 897"/>
              <a:gd name="T2" fmla="*/ 0 w 1481"/>
              <a:gd name="T3" fmla="*/ 455 h 897"/>
              <a:gd name="T4" fmla="*/ 212 w 1481"/>
              <a:gd name="T5" fmla="*/ 578 h 897"/>
              <a:gd name="T6" fmla="*/ 755 w 1481"/>
              <a:gd name="T7" fmla="*/ 897 h 897"/>
              <a:gd name="T8" fmla="*/ 1264 w 1481"/>
              <a:gd name="T9" fmla="*/ 586 h 897"/>
              <a:gd name="T10" fmla="*/ 1481 w 1481"/>
              <a:gd name="T11" fmla="*/ 455 h 897"/>
              <a:gd name="T12" fmla="*/ 726 w 1481"/>
              <a:gd name="T13" fmla="*/ 0 h 897"/>
            </a:gdLst>
            <a:ahLst/>
            <a:cxnLst>
              <a:cxn ang="0">
                <a:pos x="T0" y="T1"/>
              </a:cxn>
              <a:cxn ang="0">
                <a:pos x="T2" y="T3"/>
              </a:cxn>
              <a:cxn ang="0">
                <a:pos x="T4" y="T5"/>
              </a:cxn>
              <a:cxn ang="0">
                <a:pos x="T6" y="T7"/>
              </a:cxn>
              <a:cxn ang="0">
                <a:pos x="T8" y="T9"/>
              </a:cxn>
              <a:cxn ang="0">
                <a:pos x="T10" y="T11"/>
              </a:cxn>
              <a:cxn ang="0">
                <a:pos x="T12" y="T13"/>
              </a:cxn>
            </a:cxnLst>
            <a:rect l="0" t="0" r="r" b="b"/>
            <a:pathLst>
              <a:path w="1481" h="897">
                <a:moveTo>
                  <a:pt x="726" y="0"/>
                </a:moveTo>
                <a:lnTo>
                  <a:pt x="0" y="455"/>
                </a:lnTo>
                <a:lnTo>
                  <a:pt x="212" y="578"/>
                </a:lnTo>
                <a:lnTo>
                  <a:pt x="755" y="897"/>
                </a:lnTo>
                <a:lnTo>
                  <a:pt x="1264" y="586"/>
                </a:lnTo>
                <a:lnTo>
                  <a:pt x="1481" y="455"/>
                </a:lnTo>
                <a:lnTo>
                  <a:pt x="726" y="0"/>
                </a:lnTo>
                <a:close/>
              </a:path>
            </a:pathLst>
          </a:custGeom>
          <a:solidFill>
            <a:srgbClr val="BCBEC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9"/>
          <p:cNvSpPr/>
          <p:nvPr/>
        </p:nvSpPr>
        <p:spPr bwMode="auto">
          <a:xfrm>
            <a:off x="4805363" y="1673226"/>
            <a:ext cx="2409825" cy="1482725"/>
          </a:xfrm>
          <a:custGeom>
            <a:avLst/>
            <a:gdLst>
              <a:gd name="T0" fmla="*/ 278 w 567"/>
              <a:gd name="T1" fmla="*/ 7 h 349"/>
              <a:gd name="T2" fmla="*/ 275 w 567"/>
              <a:gd name="T3" fmla="*/ 1 h 349"/>
              <a:gd name="T4" fmla="*/ 4 w 567"/>
              <a:gd name="T5" fmla="*/ 171 h 349"/>
              <a:gd name="T6" fmla="*/ 0 w 567"/>
              <a:gd name="T7" fmla="*/ 177 h 349"/>
              <a:gd name="T8" fmla="*/ 4 w 567"/>
              <a:gd name="T9" fmla="*/ 183 h 349"/>
              <a:gd name="T10" fmla="*/ 82 w 567"/>
              <a:gd name="T11" fmla="*/ 229 h 349"/>
              <a:gd name="T12" fmla="*/ 285 w 567"/>
              <a:gd name="T13" fmla="*/ 348 h 349"/>
              <a:gd name="T14" fmla="*/ 292 w 567"/>
              <a:gd name="T15" fmla="*/ 348 h 349"/>
              <a:gd name="T16" fmla="*/ 482 w 567"/>
              <a:gd name="T17" fmla="*/ 232 h 349"/>
              <a:gd name="T18" fmla="*/ 563 w 567"/>
              <a:gd name="T19" fmla="*/ 183 h 349"/>
              <a:gd name="T20" fmla="*/ 567 w 567"/>
              <a:gd name="T21" fmla="*/ 177 h 349"/>
              <a:gd name="T22" fmla="*/ 563 w 567"/>
              <a:gd name="T23" fmla="*/ 171 h 349"/>
              <a:gd name="T24" fmla="*/ 282 w 567"/>
              <a:gd name="T25" fmla="*/ 1 h 349"/>
              <a:gd name="T26" fmla="*/ 275 w 567"/>
              <a:gd name="T27" fmla="*/ 1 h 349"/>
              <a:gd name="T28" fmla="*/ 278 w 567"/>
              <a:gd name="T29" fmla="*/ 7 h 349"/>
              <a:gd name="T30" fmla="*/ 275 w 567"/>
              <a:gd name="T31" fmla="*/ 13 h 349"/>
              <a:gd name="T32" fmla="*/ 546 w 567"/>
              <a:gd name="T33" fmla="*/ 177 h 349"/>
              <a:gd name="T34" fmla="*/ 475 w 567"/>
              <a:gd name="T35" fmla="*/ 220 h 349"/>
              <a:gd name="T36" fmla="*/ 288 w 567"/>
              <a:gd name="T37" fmla="*/ 334 h 349"/>
              <a:gd name="T38" fmla="*/ 89 w 567"/>
              <a:gd name="T39" fmla="*/ 217 h 349"/>
              <a:gd name="T40" fmla="*/ 21 w 567"/>
              <a:gd name="T41" fmla="*/ 177 h 349"/>
              <a:gd name="T42" fmla="*/ 282 w 567"/>
              <a:gd name="T43" fmla="*/ 13 h 349"/>
              <a:gd name="T44" fmla="*/ 278 w 567"/>
              <a:gd name="T45" fmla="*/ 7 h 349"/>
              <a:gd name="T46" fmla="*/ 275 w 567"/>
              <a:gd name="T47" fmla="*/ 13 h 349"/>
              <a:gd name="T48" fmla="*/ 278 w 567"/>
              <a:gd name="T49" fmla="*/ 7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67" h="349">
                <a:moveTo>
                  <a:pt x="278" y="7"/>
                </a:moveTo>
                <a:cubicBezTo>
                  <a:pt x="275" y="1"/>
                  <a:pt x="275" y="1"/>
                  <a:pt x="275" y="1"/>
                </a:cubicBezTo>
                <a:cubicBezTo>
                  <a:pt x="4" y="171"/>
                  <a:pt x="4" y="171"/>
                  <a:pt x="4" y="171"/>
                </a:cubicBezTo>
                <a:cubicBezTo>
                  <a:pt x="1" y="172"/>
                  <a:pt x="0" y="174"/>
                  <a:pt x="0" y="177"/>
                </a:cubicBezTo>
                <a:cubicBezTo>
                  <a:pt x="0" y="179"/>
                  <a:pt x="2" y="182"/>
                  <a:pt x="4" y="183"/>
                </a:cubicBezTo>
                <a:cubicBezTo>
                  <a:pt x="82" y="229"/>
                  <a:pt x="82" y="229"/>
                  <a:pt x="82" y="229"/>
                </a:cubicBezTo>
                <a:cubicBezTo>
                  <a:pt x="285" y="348"/>
                  <a:pt x="285" y="348"/>
                  <a:pt x="285" y="348"/>
                </a:cubicBezTo>
                <a:cubicBezTo>
                  <a:pt x="287" y="349"/>
                  <a:pt x="290" y="349"/>
                  <a:pt x="292" y="348"/>
                </a:cubicBezTo>
                <a:cubicBezTo>
                  <a:pt x="482" y="232"/>
                  <a:pt x="482" y="232"/>
                  <a:pt x="482" y="232"/>
                </a:cubicBezTo>
                <a:cubicBezTo>
                  <a:pt x="563" y="183"/>
                  <a:pt x="563" y="183"/>
                  <a:pt x="563" y="183"/>
                </a:cubicBezTo>
                <a:cubicBezTo>
                  <a:pt x="565" y="182"/>
                  <a:pt x="567" y="179"/>
                  <a:pt x="567" y="177"/>
                </a:cubicBezTo>
                <a:cubicBezTo>
                  <a:pt x="567" y="174"/>
                  <a:pt x="565" y="172"/>
                  <a:pt x="563" y="171"/>
                </a:cubicBezTo>
                <a:cubicBezTo>
                  <a:pt x="282" y="1"/>
                  <a:pt x="282" y="1"/>
                  <a:pt x="282" y="1"/>
                </a:cubicBezTo>
                <a:cubicBezTo>
                  <a:pt x="280" y="0"/>
                  <a:pt x="277" y="0"/>
                  <a:pt x="275" y="1"/>
                </a:cubicBezTo>
                <a:cubicBezTo>
                  <a:pt x="278" y="7"/>
                  <a:pt x="278" y="7"/>
                  <a:pt x="278" y="7"/>
                </a:cubicBezTo>
                <a:cubicBezTo>
                  <a:pt x="275" y="13"/>
                  <a:pt x="275" y="13"/>
                  <a:pt x="275" y="13"/>
                </a:cubicBezTo>
                <a:cubicBezTo>
                  <a:pt x="546" y="177"/>
                  <a:pt x="546" y="177"/>
                  <a:pt x="546" y="177"/>
                </a:cubicBezTo>
                <a:cubicBezTo>
                  <a:pt x="475" y="220"/>
                  <a:pt x="475" y="220"/>
                  <a:pt x="475" y="220"/>
                </a:cubicBezTo>
                <a:cubicBezTo>
                  <a:pt x="288" y="334"/>
                  <a:pt x="288" y="334"/>
                  <a:pt x="288" y="334"/>
                </a:cubicBezTo>
                <a:cubicBezTo>
                  <a:pt x="89" y="217"/>
                  <a:pt x="89" y="217"/>
                  <a:pt x="89" y="217"/>
                </a:cubicBezTo>
                <a:cubicBezTo>
                  <a:pt x="21" y="177"/>
                  <a:pt x="21" y="177"/>
                  <a:pt x="21" y="177"/>
                </a:cubicBezTo>
                <a:cubicBezTo>
                  <a:pt x="282" y="13"/>
                  <a:pt x="282" y="13"/>
                  <a:pt x="282" y="13"/>
                </a:cubicBezTo>
                <a:cubicBezTo>
                  <a:pt x="278" y="7"/>
                  <a:pt x="278" y="7"/>
                  <a:pt x="278" y="7"/>
                </a:cubicBezTo>
                <a:cubicBezTo>
                  <a:pt x="275" y="13"/>
                  <a:pt x="275" y="13"/>
                  <a:pt x="275" y="13"/>
                </a:cubicBezTo>
                <a:lnTo>
                  <a:pt x="278" y="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10"/>
          <p:cNvSpPr/>
          <p:nvPr/>
        </p:nvSpPr>
        <p:spPr bwMode="auto">
          <a:xfrm>
            <a:off x="5238750" y="1893888"/>
            <a:ext cx="808038" cy="663575"/>
          </a:xfrm>
          <a:custGeom>
            <a:avLst/>
            <a:gdLst>
              <a:gd name="T0" fmla="*/ 183 w 190"/>
              <a:gd name="T1" fmla="*/ 0 h 156"/>
              <a:gd name="T2" fmla="*/ 3 w 190"/>
              <a:gd name="T3" fmla="*/ 114 h 156"/>
              <a:gd name="T4" fmla="*/ 0 w 190"/>
              <a:gd name="T5" fmla="*/ 120 h 156"/>
              <a:gd name="T6" fmla="*/ 3 w 190"/>
              <a:gd name="T7" fmla="*/ 126 h 156"/>
              <a:gd name="T8" fmla="*/ 55 w 190"/>
              <a:gd name="T9" fmla="*/ 156 h 156"/>
              <a:gd name="T10" fmla="*/ 62 w 190"/>
              <a:gd name="T11" fmla="*/ 144 h 156"/>
              <a:gd name="T12" fmla="*/ 20 w 190"/>
              <a:gd name="T13" fmla="*/ 119 h 156"/>
              <a:gd name="T14" fmla="*/ 190 w 190"/>
              <a:gd name="T15" fmla="*/ 12 h 156"/>
              <a:gd name="T16" fmla="*/ 183 w 190"/>
              <a:gd name="T1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 h="156">
                <a:moveTo>
                  <a:pt x="183" y="0"/>
                </a:moveTo>
                <a:cubicBezTo>
                  <a:pt x="3" y="114"/>
                  <a:pt x="3" y="114"/>
                  <a:pt x="3" y="114"/>
                </a:cubicBezTo>
                <a:cubicBezTo>
                  <a:pt x="1" y="115"/>
                  <a:pt x="0" y="117"/>
                  <a:pt x="0" y="120"/>
                </a:cubicBezTo>
                <a:cubicBezTo>
                  <a:pt x="0" y="122"/>
                  <a:pt x="1" y="124"/>
                  <a:pt x="3" y="126"/>
                </a:cubicBezTo>
                <a:cubicBezTo>
                  <a:pt x="55" y="156"/>
                  <a:pt x="55" y="156"/>
                  <a:pt x="55" y="156"/>
                </a:cubicBezTo>
                <a:cubicBezTo>
                  <a:pt x="62" y="144"/>
                  <a:pt x="62" y="144"/>
                  <a:pt x="62" y="144"/>
                </a:cubicBezTo>
                <a:cubicBezTo>
                  <a:pt x="20" y="119"/>
                  <a:pt x="20" y="119"/>
                  <a:pt x="20" y="119"/>
                </a:cubicBezTo>
                <a:cubicBezTo>
                  <a:pt x="190" y="12"/>
                  <a:pt x="190" y="12"/>
                  <a:pt x="190" y="12"/>
                </a:cubicBezTo>
                <a:cubicBezTo>
                  <a:pt x="183" y="0"/>
                  <a:pt x="183" y="0"/>
                  <a:pt x="183" y="0"/>
                </a:cubicBez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11"/>
          <p:cNvSpPr/>
          <p:nvPr/>
        </p:nvSpPr>
        <p:spPr bwMode="auto">
          <a:xfrm>
            <a:off x="5172075" y="2620963"/>
            <a:ext cx="1670050" cy="1241425"/>
          </a:xfrm>
          <a:custGeom>
            <a:avLst/>
            <a:gdLst>
              <a:gd name="T0" fmla="*/ 0 w 1052"/>
              <a:gd name="T1" fmla="*/ 0 h 782"/>
              <a:gd name="T2" fmla="*/ 0 w 1052"/>
              <a:gd name="T3" fmla="*/ 782 h 782"/>
              <a:gd name="T4" fmla="*/ 1052 w 1052"/>
              <a:gd name="T5" fmla="*/ 782 h 782"/>
              <a:gd name="T6" fmla="*/ 1052 w 1052"/>
              <a:gd name="T7" fmla="*/ 8 h 782"/>
              <a:gd name="T8" fmla="*/ 543 w 1052"/>
              <a:gd name="T9" fmla="*/ 319 h 782"/>
              <a:gd name="T10" fmla="*/ 0 w 1052"/>
              <a:gd name="T11" fmla="*/ 0 h 782"/>
            </a:gdLst>
            <a:ahLst/>
            <a:cxnLst>
              <a:cxn ang="0">
                <a:pos x="T0" y="T1"/>
              </a:cxn>
              <a:cxn ang="0">
                <a:pos x="T2" y="T3"/>
              </a:cxn>
              <a:cxn ang="0">
                <a:pos x="T4" y="T5"/>
              </a:cxn>
              <a:cxn ang="0">
                <a:pos x="T6" y="T7"/>
              </a:cxn>
              <a:cxn ang="0">
                <a:pos x="T8" y="T9"/>
              </a:cxn>
              <a:cxn ang="0">
                <a:pos x="T10" y="T11"/>
              </a:cxn>
            </a:cxnLst>
            <a:rect l="0" t="0" r="r" b="b"/>
            <a:pathLst>
              <a:path w="1052" h="782">
                <a:moveTo>
                  <a:pt x="0" y="0"/>
                </a:moveTo>
                <a:lnTo>
                  <a:pt x="0" y="782"/>
                </a:lnTo>
                <a:lnTo>
                  <a:pt x="1052" y="782"/>
                </a:lnTo>
                <a:lnTo>
                  <a:pt x="1052" y="8"/>
                </a:lnTo>
                <a:lnTo>
                  <a:pt x="543" y="319"/>
                </a:lnTo>
                <a:lnTo>
                  <a:pt x="0" y="0"/>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12"/>
          <p:cNvSpPr/>
          <p:nvPr/>
        </p:nvSpPr>
        <p:spPr bwMode="auto">
          <a:xfrm>
            <a:off x="5141913" y="2587626"/>
            <a:ext cx="1730375" cy="1304925"/>
          </a:xfrm>
          <a:custGeom>
            <a:avLst/>
            <a:gdLst>
              <a:gd name="T0" fmla="*/ 7 w 407"/>
              <a:gd name="T1" fmla="*/ 8 h 307"/>
              <a:gd name="T2" fmla="*/ 0 w 407"/>
              <a:gd name="T3" fmla="*/ 8 h 307"/>
              <a:gd name="T4" fmla="*/ 0 w 407"/>
              <a:gd name="T5" fmla="*/ 300 h 307"/>
              <a:gd name="T6" fmla="*/ 2 w 407"/>
              <a:gd name="T7" fmla="*/ 305 h 307"/>
              <a:gd name="T8" fmla="*/ 7 w 407"/>
              <a:gd name="T9" fmla="*/ 307 h 307"/>
              <a:gd name="T10" fmla="*/ 400 w 407"/>
              <a:gd name="T11" fmla="*/ 307 h 307"/>
              <a:gd name="T12" fmla="*/ 405 w 407"/>
              <a:gd name="T13" fmla="*/ 305 h 307"/>
              <a:gd name="T14" fmla="*/ 407 w 407"/>
              <a:gd name="T15" fmla="*/ 300 h 307"/>
              <a:gd name="T16" fmla="*/ 407 w 407"/>
              <a:gd name="T17" fmla="*/ 11 h 307"/>
              <a:gd name="T18" fmla="*/ 403 w 407"/>
              <a:gd name="T19" fmla="*/ 5 h 307"/>
              <a:gd name="T20" fmla="*/ 396 w 407"/>
              <a:gd name="T21" fmla="*/ 5 h 307"/>
              <a:gd name="T22" fmla="*/ 209 w 407"/>
              <a:gd name="T23" fmla="*/ 119 h 307"/>
              <a:gd name="T24" fmla="*/ 10 w 407"/>
              <a:gd name="T25" fmla="*/ 2 h 307"/>
              <a:gd name="T26" fmla="*/ 3 w 407"/>
              <a:gd name="T27" fmla="*/ 2 h 307"/>
              <a:gd name="T28" fmla="*/ 0 w 407"/>
              <a:gd name="T29" fmla="*/ 8 h 307"/>
              <a:gd name="T30" fmla="*/ 7 w 407"/>
              <a:gd name="T31" fmla="*/ 8 h 307"/>
              <a:gd name="T32" fmla="*/ 3 w 407"/>
              <a:gd name="T33" fmla="*/ 14 h 307"/>
              <a:gd name="T34" fmla="*/ 206 w 407"/>
              <a:gd name="T35" fmla="*/ 133 h 307"/>
              <a:gd name="T36" fmla="*/ 213 w 407"/>
              <a:gd name="T37" fmla="*/ 133 h 307"/>
              <a:gd name="T38" fmla="*/ 393 w 407"/>
              <a:gd name="T39" fmla="*/ 24 h 307"/>
              <a:gd name="T40" fmla="*/ 393 w 407"/>
              <a:gd name="T41" fmla="*/ 293 h 307"/>
              <a:gd name="T42" fmla="*/ 14 w 407"/>
              <a:gd name="T43" fmla="*/ 293 h 307"/>
              <a:gd name="T44" fmla="*/ 14 w 407"/>
              <a:gd name="T45" fmla="*/ 8 h 307"/>
              <a:gd name="T46" fmla="*/ 7 w 407"/>
              <a:gd name="T47" fmla="*/ 8 h 307"/>
              <a:gd name="T48" fmla="*/ 3 w 407"/>
              <a:gd name="T49" fmla="*/ 14 h 307"/>
              <a:gd name="T50" fmla="*/ 7 w 407"/>
              <a:gd name="T51" fmla="*/ 8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7" h="307">
                <a:moveTo>
                  <a:pt x="7" y="8"/>
                </a:moveTo>
                <a:cubicBezTo>
                  <a:pt x="0" y="8"/>
                  <a:pt x="0" y="8"/>
                  <a:pt x="0" y="8"/>
                </a:cubicBezTo>
                <a:cubicBezTo>
                  <a:pt x="0" y="300"/>
                  <a:pt x="0" y="300"/>
                  <a:pt x="0" y="300"/>
                </a:cubicBezTo>
                <a:cubicBezTo>
                  <a:pt x="0" y="302"/>
                  <a:pt x="0" y="303"/>
                  <a:pt x="2" y="305"/>
                </a:cubicBezTo>
                <a:cubicBezTo>
                  <a:pt x="3" y="306"/>
                  <a:pt x="5" y="307"/>
                  <a:pt x="7" y="307"/>
                </a:cubicBezTo>
                <a:cubicBezTo>
                  <a:pt x="400" y="307"/>
                  <a:pt x="400" y="307"/>
                  <a:pt x="400" y="307"/>
                </a:cubicBezTo>
                <a:cubicBezTo>
                  <a:pt x="402" y="307"/>
                  <a:pt x="403" y="306"/>
                  <a:pt x="405" y="305"/>
                </a:cubicBezTo>
                <a:cubicBezTo>
                  <a:pt x="406" y="303"/>
                  <a:pt x="407" y="302"/>
                  <a:pt x="407" y="300"/>
                </a:cubicBezTo>
                <a:cubicBezTo>
                  <a:pt x="407" y="11"/>
                  <a:pt x="407" y="11"/>
                  <a:pt x="407" y="11"/>
                </a:cubicBezTo>
                <a:cubicBezTo>
                  <a:pt x="407" y="8"/>
                  <a:pt x="405" y="6"/>
                  <a:pt x="403" y="5"/>
                </a:cubicBezTo>
                <a:cubicBezTo>
                  <a:pt x="401" y="4"/>
                  <a:pt x="398" y="4"/>
                  <a:pt x="396" y="5"/>
                </a:cubicBezTo>
                <a:cubicBezTo>
                  <a:pt x="209" y="119"/>
                  <a:pt x="209" y="119"/>
                  <a:pt x="209" y="119"/>
                </a:cubicBezTo>
                <a:cubicBezTo>
                  <a:pt x="10" y="2"/>
                  <a:pt x="10" y="2"/>
                  <a:pt x="10" y="2"/>
                </a:cubicBezTo>
                <a:cubicBezTo>
                  <a:pt x="8" y="0"/>
                  <a:pt x="5" y="0"/>
                  <a:pt x="3" y="2"/>
                </a:cubicBezTo>
                <a:cubicBezTo>
                  <a:pt x="1" y="3"/>
                  <a:pt x="0" y="5"/>
                  <a:pt x="0" y="8"/>
                </a:cubicBezTo>
                <a:cubicBezTo>
                  <a:pt x="7" y="8"/>
                  <a:pt x="7" y="8"/>
                  <a:pt x="7" y="8"/>
                </a:cubicBezTo>
                <a:cubicBezTo>
                  <a:pt x="3" y="14"/>
                  <a:pt x="3" y="14"/>
                  <a:pt x="3" y="14"/>
                </a:cubicBezTo>
                <a:cubicBezTo>
                  <a:pt x="206" y="133"/>
                  <a:pt x="206" y="133"/>
                  <a:pt x="206" y="133"/>
                </a:cubicBezTo>
                <a:cubicBezTo>
                  <a:pt x="208" y="134"/>
                  <a:pt x="211" y="134"/>
                  <a:pt x="213" y="133"/>
                </a:cubicBezTo>
                <a:cubicBezTo>
                  <a:pt x="393" y="24"/>
                  <a:pt x="393" y="24"/>
                  <a:pt x="393" y="24"/>
                </a:cubicBezTo>
                <a:cubicBezTo>
                  <a:pt x="393" y="293"/>
                  <a:pt x="393" y="293"/>
                  <a:pt x="393" y="293"/>
                </a:cubicBezTo>
                <a:cubicBezTo>
                  <a:pt x="14" y="293"/>
                  <a:pt x="14" y="293"/>
                  <a:pt x="14" y="293"/>
                </a:cubicBezTo>
                <a:cubicBezTo>
                  <a:pt x="14" y="8"/>
                  <a:pt x="14" y="8"/>
                  <a:pt x="14" y="8"/>
                </a:cubicBezTo>
                <a:cubicBezTo>
                  <a:pt x="7" y="8"/>
                  <a:pt x="7" y="8"/>
                  <a:pt x="7" y="8"/>
                </a:cubicBezTo>
                <a:cubicBezTo>
                  <a:pt x="3" y="14"/>
                  <a:pt x="3" y="14"/>
                  <a:pt x="3" y="14"/>
                </a:cubicBezTo>
                <a:lnTo>
                  <a:pt x="7" y="8"/>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3"/>
          <p:cNvSpPr/>
          <p:nvPr/>
        </p:nvSpPr>
        <p:spPr bwMode="auto">
          <a:xfrm>
            <a:off x="6477000" y="2387601"/>
            <a:ext cx="735013" cy="739775"/>
          </a:xfrm>
          <a:custGeom>
            <a:avLst/>
            <a:gdLst>
              <a:gd name="T0" fmla="*/ 0 w 173"/>
              <a:gd name="T1" fmla="*/ 13 h 174"/>
              <a:gd name="T2" fmla="*/ 159 w 173"/>
              <a:gd name="T3" fmla="*/ 99 h 174"/>
              <a:gd name="T4" fmla="*/ 159 w 173"/>
              <a:gd name="T5" fmla="*/ 174 h 174"/>
              <a:gd name="T6" fmla="*/ 173 w 173"/>
              <a:gd name="T7" fmla="*/ 174 h 174"/>
              <a:gd name="T8" fmla="*/ 173 w 173"/>
              <a:gd name="T9" fmla="*/ 95 h 174"/>
              <a:gd name="T10" fmla="*/ 170 w 173"/>
              <a:gd name="T11" fmla="*/ 88 h 174"/>
              <a:gd name="T12" fmla="*/ 6 w 173"/>
              <a:gd name="T13" fmla="*/ 0 h 174"/>
              <a:gd name="T14" fmla="*/ 0 w 173"/>
              <a:gd name="T15" fmla="*/ 13 h 1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3" h="174">
                <a:moveTo>
                  <a:pt x="0" y="13"/>
                </a:moveTo>
                <a:cubicBezTo>
                  <a:pt x="159" y="99"/>
                  <a:pt x="159" y="99"/>
                  <a:pt x="159" y="99"/>
                </a:cubicBezTo>
                <a:cubicBezTo>
                  <a:pt x="159" y="174"/>
                  <a:pt x="159" y="174"/>
                  <a:pt x="159" y="174"/>
                </a:cubicBezTo>
                <a:cubicBezTo>
                  <a:pt x="173" y="174"/>
                  <a:pt x="173" y="174"/>
                  <a:pt x="173" y="174"/>
                </a:cubicBezTo>
                <a:cubicBezTo>
                  <a:pt x="173" y="95"/>
                  <a:pt x="173" y="95"/>
                  <a:pt x="173" y="95"/>
                </a:cubicBezTo>
                <a:cubicBezTo>
                  <a:pt x="173" y="92"/>
                  <a:pt x="172" y="90"/>
                  <a:pt x="170" y="88"/>
                </a:cubicBezTo>
                <a:cubicBezTo>
                  <a:pt x="6" y="0"/>
                  <a:pt x="6" y="0"/>
                  <a:pt x="6" y="0"/>
                </a:cubicBezTo>
                <a:cubicBezTo>
                  <a:pt x="0" y="13"/>
                  <a:pt x="0" y="13"/>
                  <a:pt x="0" y="13"/>
                </a:cubicBez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Rectangle 14"/>
          <p:cNvSpPr>
            <a:spLocks noChangeArrowheads="1"/>
          </p:cNvSpPr>
          <p:nvPr/>
        </p:nvSpPr>
        <p:spPr bwMode="auto">
          <a:xfrm>
            <a:off x="7083425" y="3127376"/>
            <a:ext cx="196850" cy="555625"/>
          </a:xfrm>
          <a:prstGeom prst="rect">
            <a:avLst/>
          </a:prstGeom>
          <a:solidFill>
            <a:srgbClr val="30C1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7" name="Freeform 15"/>
          <p:cNvSpPr/>
          <p:nvPr/>
        </p:nvSpPr>
        <p:spPr bwMode="auto">
          <a:xfrm>
            <a:off x="7054850" y="3097213"/>
            <a:ext cx="254000" cy="615950"/>
          </a:xfrm>
          <a:custGeom>
            <a:avLst/>
            <a:gdLst>
              <a:gd name="T0" fmla="*/ 53 w 60"/>
              <a:gd name="T1" fmla="*/ 138 h 145"/>
              <a:gd name="T2" fmla="*/ 53 w 60"/>
              <a:gd name="T3" fmla="*/ 131 h 145"/>
              <a:gd name="T4" fmla="*/ 14 w 60"/>
              <a:gd name="T5" fmla="*/ 131 h 145"/>
              <a:gd name="T6" fmla="*/ 14 w 60"/>
              <a:gd name="T7" fmla="*/ 14 h 145"/>
              <a:gd name="T8" fmla="*/ 46 w 60"/>
              <a:gd name="T9" fmla="*/ 14 h 145"/>
              <a:gd name="T10" fmla="*/ 46 w 60"/>
              <a:gd name="T11" fmla="*/ 138 h 145"/>
              <a:gd name="T12" fmla="*/ 53 w 60"/>
              <a:gd name="T13" fmla="*/ 138 h 145"/>
              <a:gd name="T14" fmla="*/ 53 w 60"/>
              <a:gd name="T15" fmla="*/ 131 h 145"/>
              <a:gd name="T16" fmla="*/ 53 w 60"/>
              <a:gd name="T17" fmla="*/ 138 h 145"/>
              <a:gd name="T18" fmla="*/ 60 w 60"/>
              <a:gd name="T19" fmla="*/ 138 h 145"/>
              <a:gd name="T20" fmla="*/ 60 w 60"/>
              <a:gd name="T21" fmla="*/ 7 h 145"/>
              <a:gd name="T22" fmla="*/ 58 w 60"/>
              <a:gd name="T23" fmla="*/ 2 h 145"/>
              <a:gd name="T24" fmla="*/ 53 w 60"/>
              <a:gd name="T25" fmla="*/ 0 h 145"/>
              <a:gd name="T26" fmla="*/ 7 w 60"/>
              <a:gd name="T27" fmla="*/ 0 h 145"/>
              <a:gd name="T28" fmla="*/ 2 w 60"/>
              <a:gd name="T29" fmla="*/ 2 h 145"/>
              <a:gd name="T30" fmla="*/ 0 w 60"/>
              <a:gd name="T31" fmla="*/ 7 h 145"/>
              <a:gd name="T32" fmla="*/ 0 w 60"/>
              <a:gd name="T33" fmla="*/ 138 h 145"/>
              <a:gd name="T34" fmla="*/ 2 w 60"/>
              <a:gd name="T35" fmla="*/ 143 h 145"/>
              <a:gd name="T36" fmla="*/ 7 w 60"/>
              <a:gd name="T37" fmla="*/ 145 h 145"/>
              <a:gd name="T38" fmla="*/ 53 w 60"/>
              <a:gd name="T39" fmla="*/ 145 h 145"/>
              <a:gd name="T40" fmla="*/ 58 w 60"/>
              <a:gd name="T41" fmla="*/ 143 h 145"/>
              <a:gd name="T42" fmla="*/ 60 w 60"/>
              <a:gd name="T43" fmla="*/ 138 h 145"/>
              <a:gd name="T44" fmla="*/ 53 w 60"/>
              <a:gd name="T45" fmla="*/ 138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 h="145">
                <a:moveTo>
                  <a:pt x="53" y="138"/>
                </a:moveTo>
                <a:cubicBezTo>
                  <a:pt x="53" y="131"/>
                  <a:pt x="53" y="131"/>
                  <a:pt x="53" y="131"/>
                </a:cubicBezTo>
                <a:cubicBezTo>
                  <a:pt x="14" y="131"/>
                  <a:pt x="14" y="131"/>
                  <a:pt x="14" y="131"/>
                </a:cubicBezTo>
                <a:cubicBezTo>
                  <a:pt x="14" y="14"/>
                  <a:pt x="14" y="14"/>
                  <a:pt x="14" y="14"/>
                </a:cubicBezTo>
                <a:cubicBezTo>
                  <a:pt x="46" y="14"/>
                  <a:pt x="46" y="14"/>
                  <a:pt x="46" y="14"/>
                </a:cubicBezTo>
                <a:cubicBezTo>
                  <a:pt x="46" y="138"/>
                  <a:pt x="46" y="138"/>
                  <a:pt x="46" y="138"/>
                </a:cubicBezTo>
                <a:cubicBezTo>
                  <a:pt x="53" y="138"/>
                  <a:pt x="53" y="138"/>
                  <a:pt x="53" y="138"/>
                </a:cubicBezTo>
                <a:cubicBezTo>
                  <a:pt x="53" y="131"/>
                  <a:pt x="53" y="131"/>
                  <a:pt x="53" y="131"/>
                </a:cubicBezTo>
                <a:cubicBezTo>
                  <a:pt x="53" y="138"/>
                  <a:pt x="53" y="138"/>
                  <a:pt x="53" y="138"/>
                </a:cubicBezTo>
                <a:cubicBezTo>
                  <a:pt x="60" y="138"/>
                  <a:pt x="60" y="138"/>
                  <a:pt x="60" y="138"/>
                </a:cubicBezTo>
                <a:cubicBezTo>
                  <a:pt x="60" y="7"/>
                  <a:pt x="60" y="7"/>
                  <a:pt x="60" y="7"/>
                </a:cubicBezTo>
                <a:cubicBezTo>
                  <a:pt x="60" y="5"/>
                  <a:pt x="60" y="3"/>
                  <a:pt x="58" y="2"/>
                </a:cubicBezTo>
                <a:cubicBezTo>
                  <a:pt x="57" y="0"/>
                  <a:pt x="55" y="0"/>
                  <a:pt x="53" y="0"/>
                </a:cubicBezTo>
                <a:cubicBezTo>
                  <a:pt x="7" y="0"/>
                  <a:pt x="7" y="0"/>
                  <a:pt x="7" y="0"/>
                </a:cubicBezTo>
                <a:cubicBezTo>
                  <a:pt x="5" y="0"/>
                  <a:pt x="3" y="0"/>
                  <a:pt x="2" y="2"/>
                </a:cubicBezTo>
                <a:cubicBezTo>
                  <a:pt x="1" y="3"/>
                  <a:pt x="0" y="5"/>
                  <a:pt x="0" y="7"/>
                </a:cubicBezTo>
                <a:cubicBezTo>
                  <a:pt x="0" y="138"/>
                  <a:pt x="0" y="138"/>
                  <a:pt x="0" y="138"/>
                </a:cubicBezTo>
                <a:cubicBezTo>
                  <a:pt x="0" y="140"/>
                  <a:pt x="1" y="142"/>
                  <a:pt x="2" y="143"/>
                </a:cubicBezTo>
                <a:cubicBezTo>
                  <a:pt x="3" y="144"/>
                  <a:pt x="5" y="145"/>
                  <a:pt x="7" y="145"/>
                </a:cubicBezTo>
                <a:cubicBezTo>
                  <a:pt x="53" y="145"/>
                  <a:pt x="53" y="145"/>
                  <a:pt x="53" y="145"/>
                </a:cubicBezTo>
                <a:cubicBezTo>
                  <a:pt x="55" y="145"/>
                  <a:pt x="57" y="144"/>
                  <a:pt x="58" y="143"/>
                </a:cubicBezTo>
                <a:cubicBezTo>
                  <a:pt x="60" y="142"/>
                  <a:pt x="60" y="140"/>
                  <a:pt x="60" y="138"/>
                </a:cubicBezTo>
                <a:lnTo>
                  <a:pt x="53" y="138"/>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44" name="组合 43"/>
          <p:cNvGrpSpPr/>
          <p:nvPr/>
        </p:nvGrpSpPr>
        <p:grpSpPr>
          <a:xfrm>
            <a:off x="4491038" y="981076"/>
            <a:ext cx="982662" cy="854075"/>
            <a:chOff x="4491038" y="981076"/>
            <a:chExt cx="982662" cy="854075"/>
          </a:xfrm>
        </p:grpSpPr>
        <p:sp>
          <p:nvSpPr>
            <p:cNvPr id="18" name="Freeform 16"/>
            <p:cNvSpPr/>
            <p:nvPr/>
          </p:nvSpPr>
          <p:spPr bwMode="auto">
            <a:xfrm>
              <a:off x="4513263" y="1001713"/>
              <a:ext cx="752475" cy="450850"/>
            </a:xfrm>
            <a:custGeom>
              <a:avLst/>
              <a:gdLst>
                <a:gd name="T0" fmla="*/ 166 w 474"/>
                <a:gd name="T1" fmla="*/ 0 h 284"/>
                <a:gd name="T2" fmla="*/ 0 w 474"/>
                <a:gd name="T3" fmla="*/ 252 h 284"/>
                <a:gd name="T4" fmla="*/ 85 w 474"/>
                <a:gd name="T5" fmla="*/ 263 h 284"/>
                <a:gd name="T6" fmla="*/ 305 w 474"/>
                <a:gd name="T7" fmla="*/ 284 h 284"/>
                <a:gd name="T8" fmla="*/ 423 w 474"/>
                <a:gd name="T9" fmla="*/ 110 h 284"/>
                <a:gd name="T10" fmla="*/ 474 w 474"/>
                <a:gd name="T11" fmla="*/ 35 h 284"/>
                <a:gd name="T12" fmla="*/ 166 w 474"/>
                <a:gd name="T13" fmla="*/ 0 h 284"/>
              </a:gdLst>
              <a:ahLst/>
              <a:cxnLst>
                <a:cxn ang="0">
                  <a:pos x="T0" y="T1"/>
                </a:cxn>
                <a:cxn ang="0">
                  <a:pos x="T2" y="T3"/>
                </a:cxn>
                <a:cxn ang="0">
                  <a:pos x="T4" y="T5"/>
                </a:cxn>
                <a:cxn ang="0">
                  <a:pos x="T6" y="T7"/>
                </a:cxn>
                <a:cxn ang="0">
                  <a:pos x="T8" y="T9"/>
                </a:cxn>
                <a:cxn ang="0">
                  <a:pos x="T10" y="T11"/>
                </a:cxn>
                <a:cxn ang="0">
                  <a:pos x="T12" y="T13"/>
                </a:cxn>
              </a:cxnLst>
              <a:rect l="0" t="0" r="r" b="b"/>
              <a:pathLst>
                <a:path w="474" h="284">
                  <a:moveTo>
                    <a:pt x="166" y="0"/>
                  </a:moveTo>
                  <a:lnTo>
                    <a:pt x="0" y="252"/>
                  </a:lnTo>
                  <a:lnTo>
                    <a:pt x="85" y="263"/>
                  </a:lnTo>
                  <a:lnTo>
                    <a:pt x="305" y="284"/>
                  </a:lnTo>
                  <a:lnTo>
                    <a:pt x="423" y="110"/>
                  </a:lnTo>
                  <a:lnTo>
                    <a:pt x="474" y="35"/>
                  </a:lnTo>
                  <a:lnTo>
                    <a:pt x="166" y="0"/>
                  </a:lnTo>
                  <a:close/>
                </a:path>
              </a:pathLst>
            </a:custGeom>
            <a:solidFill>
              <a:srgbClr val="BCBEC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7"/>
            <p:cNvSpPr/>
            <p:nvPr/>
          </p:nvSpPr>
          <p:spPr bwMode="auto">
            <a:xfrm>
              <a:off x="4491038" y="981076"/>
              <a:ext cx="795338" cy="492125"/>
            </a:xfrm>
            <a:custGeom>
              <a:avLst/>
              <a:gdLst>
                <a:gd name="T0" fmla="*/ 67 w 187"/>
                <a:gd name="T1" fmla="*/ 5 h 116"/>
                <a:gd name="T2" fmla="*/ 63 w 187"/>
                <a:gd name="T3" fmla="*/ 2 h 116"/>
                <a:gd name="T4" fmla="*/ 1 w 187"/>
                <a:gd name="T5" fmla="*/ 97 h 116"/>
                <a:gd name="T6" fmla="*/ 1 w 187"/>
                <a:gd name="T7" fmla="*/ 101 h 116"/>
                <a:gd name="T8" fmla="*/ 4 w 187"/>
                <a:gd name="T9" fmla="*/ 104 h 116"/>
                <a:gd name="T10" fmla="*/ 36 w 187"/>
                <a:gd name="T11" fmla="*/ 107 h 116"/>
                <a:gd name="T12" fmla="*/ 36 w 187"/>
                <a:gd name="T13" fmla="*/ 107 h 116"/>
                <a:gd name="T14" fmla="*/ 119 w 187"/>
                <a:gd name="T15" fmla="*/ 116 h 116"/>
                <a:gd name="T16" fmla="*/ 123 w 187"/>
                <a:gd name="T17" fmla="*/ 113 h 116"/>
                <a:gd name="T18" fmla="*/ 167 w 187"/>
                <a:gd name="T19" fmla="*/ 48 h 116"/>
                <a:gd name="T20" fmla="*/ 186 w 187"/>
                <a:gd name="T21" fmla="*/ 21 h 116"/>
                <a:gd name="T22" fmla="*/ 186 w 187"/>
                <a:gd name="T23" fmla="*/ 16 h 116"/>
                <a:gd name="T24" fmla="*/ 183 w 187"/>
                <a:gd name="T25" fmla="*/ 13 h 116"/>
                <a:gd name="T26" fmla="*/ 67 w 187"/>
                <a:gd name="T27" fmla="*/ 0 h 116"/>
                <a:gd name="T28" fmla="*/ 63 w 187"/>
                <a:gd name="T29" fmla="*/ 2 h 116"/>
                <a:gd name="T30" fmla="*/ 67 w 187"/>
                <a:gd name="T31" fmla="*/ 5 h 116"/>
                <a:gd name="T32" fmla="*/ 66 w 187"/>
                <a:gd name="T33" fmla="*/ 10 h 116"/>
                <a:gd name="T34" fmla="*/ 174 w 187"/>
                <a:gd name="T35" fmla="*/ 22 h 116"/>
                <a:gd name="T36" fmla="*/ 159 w 187"/>
                <a:gd name="T37" fmla="*/ 43 h 116"/>
                <a:gd name="T38" fmla="*/ 117 w 187"/>
                <a:gd name="T39" fmla="*/ 106 h 116"/>
                <a:gd name="T40" fmla="*/ 37 w 187"/>
                <a:gd name="T41" fmla="*/ 98 h 116"/>
                <a:gd name="T42" fmla="*/ 37 w 187"/>
                <a:gd name="T43" fmla="*/ 98 h 116"/>
                <a:gd name="T44" fmla="*/ 13 w 187"/>
                <a:gd name="T45" fmla="*/ 95 h 116"/>
                <a:gd name="T46" fmla="*/ 71 w 187"/>
                <a:gd name="T47" fmla="*/ 8 h 116"/>
                <a:gd name="T48" fmla="*/ 67 w 187"/>
                <a:gd name="T49" fmla="*/ 5 h 116"/>
                <a:gd name="T50" fmla="*/ 66 w 187"/>
                <a:gd name="T51" fmla="*/ 10 h 116"/>
                <a:gd name="T52" fmla="*/ 67 w 187"/>
                <a:gd name="T53" fmla="*/ 5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7" h="116">
                  <a:moveTo>
                    <a:pt x="67" y="5"/>
                  </a:moveTo>
                  <a:cubicBezTo>
                    <a:pt x="63" y="2"/>
                    <a:pt x="63" y="2"/>
                    <a:pt x="63" y="2"/>
                  </a:cubicBezTo>
                  <a:cubicBezTo>
                    <a:pt x="1" y="97"/>
                    <a:pt x="1" y="97"/>
                    <a:pt x="1" y="97"/>
                  </a:cubicBezTo>
                  <a:cubicBezTo>
                    <a:pt x="0" y="98"/>
                    <a:pt x="0" y="100"/>
                    <a:pt x="1" y="101"/>
                  </a:cubicBezTo>
                  <a:cubicBezTo>
                    <a:pt x="1" y="103"/>
                    <a:pt x="3" y="104"/>
                    <a:pt x="4" y="104"/>
                  </a:cubicBezTo>
                  <a:cubicBezTo>
                    <a:pt x="36" y="107"/>
                    <a:pt x="36" y="107"/>
                    <a:pt x="36" y="107"/>
                  </a:cubicBezTo>
                  <a:cubicBezTo>
                    <a:pt x="36" y="107"/>
                    <a:pt x="36" y="107"/>
                    <a:pt x="36" y="107"/>
                  </a:cubicBezTo>
                  <a:cubicBezTo>
                    <a:pt x="119" y="116"/>
                    <a:pt x="119" y="116"/>
                    <a:pt x="119" y="116"/>
                  </a:cubicBezTo>
                  <a:cubicBezTo>
                    <a:pt x="121" y="116"/>
                    <a:pt x="122" y="115"/>
                    <a:pt x="123" y="113"/>
                  </a:cubicBezTo>
                  <a:cubicBezTo>
                    <a:pt x="167" y="48"/>
                    <a:pt x="167" y="48"/>
                    <a:pt x="167" y="48"/>
                  </a:cubicBezTo>
                  <a:cubicBezTo>
                    <a:pt x="186" y="21"/>
                    <a:pt x="186" y="21"/>
                    <a:pt x="186" y="21"/>
                  </a:cubicBezTo>
                  <a:cubicBezTo>
                    <a:pt x="187" y="19"/>
                    <a:pt x="187" y="18"/>
                    <a:pt x="186" y="16"/>
                  </a:cubicBezTo>
                  <a:cubicBezTo>
                    <a:pt x="186" y="15"/>
                    <a:pt x="184" y="14"/>
                    <a:pt x="183" y="13"/>
                  </a:cubicBezTo>
                  <a:cubicBezTo>
                    <a:pt x="67" y="0"/>
                    <a:pt x="67" y="0"/>
                    <a:pt x="67" y="0"/>
                  </a:cubicBezTo>
                  <a:cubicBezTo>
                    <a:pt x="66" y="0"/>
                    <a:pt x="64" y="1"/>
                    <a:pt x="63" y="2"/>
                  </a:cubicBezTo>
                  <a:cubicBezTo>
                    <a:pt x="67" y="5"/>
                    <a:pt x="67" y="5"/>
                    <a:pt x="67" y="5"/>
                  </a:cubicBezTo>
                  <a:cubicBezTo>
                    <a:pt x="66" y="10"/>
                    <a:pt x="66" y="10"/>
                    <a:pt x="66" y="10"/>
                  </a:cubicBezTo>
                  <a:cubicBezTo>
                    <a:pt x="174" y="22"/>
                    <a:pt x="174" y="22"/>
                    <a:pt x="174" y="22"/>
                  </a:cubicBezTo>
                  <a:cubicBezTo>
                    <a:pt x="159" y="43"/>
                    <a:pt x="159" y="43"/>
                    <a:pt x="159" y="43"/>
                  </a:cubicBezTo>
                  <a:cubicBezTo>
                    <a:pt x="117" y="106"/>
                    <a:pt x="117" y="106"/>
                    <a:pt x="117" y="106"/>
                  </a:cubicBezTo>
                  <a:cubicBezTo>
                    <a:pt x="37" y="98"/>
                    <a:pt x="37" y="98"/>
                    <a:pt x="37" y="98"/>
                  </a:cubicBezTo>
                  <a:cubicBezTo>
                    <a:pt x="37" y="98"/>
                    <a:pt x="37" y="98"/>
                    <a:pt x="37" y="98"/>
                  </a:cubicBezTo>
                  <a:cubicBezTo>
                    <a:pt x="13" y="95"/>
                    <a:pt x="13" y="95"/>
                    <a:pt x="13" y="95"/>
                  </a:cubicBezTo>
                  <a:cubicBezTo>
                    <a:pt x="71" y="8"/>
                    <a:pt x="71" y="8"/>
                    <a:pt x="71" y="8"/>
                  </a:cubicBezTo>
                  <a:cubicBezTo>
                    <a:pt x="67" y="5"/>
                    <a:pt x="67" y="5"/>
                    <a:pt x="67" y="5"/>
                  </a:cubicBezTo>
                  <a:cubicBezTo>
                    <a:pt x="66" y="10"/>
                    <a:pt x="66" y="10"/>
                    <a:pt x="66" y="10"/>
                  </a:cubicBezTo>
                  <a:lnTo>
                    <a:pt x="67" y="5"/>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8"/>
            <p:cNvSpPr/>
            <p:nvPr/>
          </p:nvSpPr>
          <p:spPr bwMode="auto">
            <a:xfrm>
              <a:off x="4627563" y="1052513"/>
              <a:ext cx="212725" cy="311150"/>
            </a:xfrm>
            <a:custGeom>
              <a:avLst/>
              <a:gdLst>
                <a:gd name="T0" fmla="*/ 42 w 50"/>
                <a:gd name="T1" fmla="*/ 0 h 73"/>
                <a:gd name="T2" fmla="*/ 1 w 50"/>
                <a:gd name="T3" fmla="*/ 63 h 73"/>
                <a:gd name="T4" fmla="*/ 0 w 50"/>
                <a:gd name="T5" fmla="*/ 68 h 73"/>
                <a:gd name="T6" fmla="*/ 4 w 50"/>
                <a:gd name="T7" fmla="*/ 70 h 73"/>
                <a:gd name="T8" fmla="*/ 25 w 50"/>
                <a:gd name="T9" fmla="*/ 73 h 73"/>
                <a:gd name="T10" fmla="*/ 26 w 50"/>
                <a:gd name="T11" fmla="*/ 63 h 73"/>
                <a:gd name="T12" fmla="*/ 13 w 50"/>
                <a:gd name="T13" fmla="*/ 62 h 73"/>
                <a:gd name="T14" fmla="*/ 50 w 50"/>
                <a:gd name="T15" fmla="*/ 6 h 73"/>
                <a:gd name="T16" fmla="*/ 42 w 50"/>
                <a:gd name="T17"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73">
                  <a:moveTo>
                    <a:pt x="42" y="0"/>
                  </a:moveTo>
                  <a:cubicBezTo>
                    <a:pt x="1" y="63"/>
                    <a:pt x="1" y="63"/>
                    <a:pt x="1" y="63"/>
                  </a:cubicBezTo>
                  <a:cubicBezTo>
                    <a:pt x="0" y="65"/>
                    <a:pt x="0" y="66"/>
                    <a:pt x="0" y="68"/>
                  </a:cubicBezTo>
                  <a:cubicBezTo>
                    <a:pt x="1" y="69"/>
                    <a:pt x="3" y="70"/>
                    <a:pt x="4" y="70"/>
                  </a:cubicBezTo>
                  <a:cubicBezTo>
                    <a:pt x="25" y="73"/>
                    <a:pt x="25" y="73"/>
                    <a:pt x="25" y="73"/>
                  </a:cubicBezTo>
                  <a:cubicBezTo>
                    <a:pt x="26" y="63"/>
                    <a:pt x="26" y="63"/>
                    <a:pt x="26" y="63"/>
                  </a:cubicBezTo>
                  <a:cubicBezTo>
                    <a:pt x="13" y="62"/>
                    <a:pt x="13" y="62"/>
                    <a:pt x="13" y="62"/>
                  </a:cubicBezTo>
                  <a:cubicBezTo>
                    <a:pt x="50" y="6"/>
                    <a:pt x="50" y="6"/>
                    <a:pt x="50" y="6"/>
                  </a:cubicBezTo>
                  <a:cubicBezTo>
                    <a:pt x="42" y="0"/>
                    <a:pt x="42" y="0"/>
                    <a:pt x="42" y="0"/>
                  </a:cubicBez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9"/>
            <p:cNvSpPr/>
            <p:nvPr/>
          </p:nvSpPr>
          <p:spPr bwMode="auto">
            <a:xfrm>
              <a:off x="4648200" y="1176338"/>
              <a:ext cx="719138" cy="636588"/>
            </a:xfrm>
            <a:custGeom>
              <a:avLst/>
              <a:gdLst>
                <a:gd name="T0" fmla="*/ 0 w 453"/>
                <a:gd name="T1" fmla="*/ 153 h 401"/>
                <a:gd name="T2" fmla="*/ 115 w 453"/>
                <a:gd name="T3" fmla="*/ 401 h 401"/>
                <a:gd name="T4" fmla="*/ 453 w 453"/>
                <a:gd name="T5" fmla="*/ 246 h 401"/>
                <a:gd name="T6" fmla="*/ 338 w 453"/>
                <a:gd name="T7" fmla="*/ 0 h 401"/>
                <a:gd name="T8" fmla="*/ 220 w 453"/>
                <a:gd name="T9" fmla="*/ 174 h 401"/>
                <a:gd name="T10" fmla="*/ 0 w 453"/>
                <a:gd name="T11" fmla="*/ 153 h 401"/>
              </a:gdLst>
              <a:ahLst/>
              <a:cxnLst>
                <a:cxn ang="0">
                  <a:pos x="T0" y="T1"/>
                </a:cxn>
                <a:cxn ang="0">
                  <a:pos x="T2" y="T3"/>
                </a:cxn>
                <a:cxn ang="0">
                  <a:pos x="T4" y="T5"/>
                </a:cxn>
                <a:cxn ang="0">
                  <a:pos x="T6" y="T7"/>
                </a:cxn>
                <a:cxn ang="0">
                  <a:pos x="T8" y="T9"/>
                </a:cxn>
                <a:cxn ang="0">
                  <a:pos x="T10" y="T11"/>
                </a:cxn>
              </a:cxnLst>
              <a:rect l="0" t="0" r="r" b="b"/>
              <a:pathLst>
                <a:path w="453" h="401">
                  <a:moveTo>
                    <a:pt x="0" y="153"/>
                  </a:moveTo>
                  <a:lnTo>
                    <a:pt x="115" y="401"/>
                  </a:lnTo>
                  <a:lnTo>
                    <a:pt x="453" y="246"/>
                  </a:lnTo>
                  <a:lnTo>
                    <a:pt x="338" y="0"/>
                  </a:lnTo>
                  <a:lnTo>
                    <a:pt x="220" y="174"/>
                  </a:lnTo>
                  <a:lnTo>
                    <a:pt x="0" y="153"/>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20"/>
            <p:cNvSpPr/>
            <p:nvPr/>
          </p:nvSpPr>
          <p:spPr bwMode="auto">
            <a:xfrm>
              <a:off x="4627563" y="1155701"/>
              <a:ext cx="760413" cy="679450"/>
            </a:xfrm>
            <a:custGeom>
              <a:avLst/>
              <a:gdLst>
                <a:gd name="T0" fmla="*/ 5 w 179"/>
                <a:gd name="T1" fmla="*/ 62 h 160"/>
                <a:gd name="T2" fmla="*/ 1 w 179"/>
                <a:gd name="T3" fmla="*/ 63 h 160"/>
                <a:gd name="T4" fmla="*/ 44 w 179"/>
                <a:gd name="T5" fmla="*/ 157 h 160"/>
                <a:gd name="T6" fmla="*/ 46 w 179"/>
                <a:gd name="T7" fmla="*/ 160 h 160"/>
                <a:gd name="T8" fmla="*/ 50 w 179"/>
                <a:gd name="T9" fmla="*/ 159 h 160"/>
                <a:gd name="T10" fmla="*/ 176 w 179"/>
                <a:gd name="T11" fmla="*/ 102 h 160"/>
                <a:gd name="T12" fmla="*/ 178 w 179"/>
                <a:gd name="T13" fmla="*/ 95 h 160"/>
                <a:gd name="T14" fmla="*/ 136 w 179"/>
                <a:gd name="T15" fmla="*/ 3 h 160"/>
                <a:gd name="T16" fmla="*/ 132 w 179"/>
                <a:gd name="T17" fmla="*/ 0 h 160"/>
                <a:gd name="T18" fmla="*/ 127 w 179"/>
                <a:gd name="T19" fmla="*/ 2 h 160"/>
                <a:gd name="T20" fmla="*/ 85 w 179"/>
                <a:gd name="T21" fmla="*/ 65 h 160"/>
                <a:gd name="T22" fmla="*/ 5 w 179"/>
                <a:gd name="T23" fmla="*/ 57 h 160"/>
                <a:gd name="T24" fmla="*/ 1 w 179"/>
                <a:gd name="T25" fmla="*/ 59 h 160"/>
                <a:gd name="T26" fmla="*/ 1 w 179"/>
                <a:gd name="T27" fmla="*/ 63 h 160"/>
                <a:gd name="T28" fmla="*/ 5 w 179"/>
                <a:gd name="T29" fmla="*/ 62 h 160"/>
                <a:gd name="T30" fmla="*/ 4 w 179"/>
                <a:gd name="T31" fmla="*/ 66 h 160"/>
                <a:gd name="T32" fmla="*/ 87 w 179"/>
                <a:gd name="T33" fmla="*/ 75 h 160"/>
                <a:gd name="T34" fmla="*/ 91 w 179"/>
                <a:gd name="T35" fmla="*/ 72 h 160"/>
                <a:gd name="T36" fmla="*/ 131 w 179"/>
                <a:gd name="T37" fmla="*/ 14 h 160"/>
                <a:gd name="T38" fmla="*/ 168 w 179"/>
                <a:gd name="T39" fmla="*/ 95 h 160"/>
                <a:gd name="T40" fmla="*/ 50 w 179"/>
                <a:gd name="T41" fmla="*/ 149 h 160"/>
                <a:gd name="T42" fmla="*/ 9 w 179"/>
                <a:gd name="T43" fmla="*/ 60 h 160"/>
                <a:gd name="T44" fmla="*/ 5 w 179"/>
                <a:gd name="T45" fmla="*/ 62 h 160"/>
                <a:gd name="T46" fmla="*/ 4 w 179"/>
                <a:gd name="T47" fmla="*/ 66 h 160"/>
                <a:gd name="T48" fmla="*/ 5 w 179"/>
                <a:gd name="T49" fmla="*/ 6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9" h="160">
                  <a:moveTo>
                    <a:pt x="5" y="62"/>
                  </a:moveTo>
                  <a:cubicBezTo>
                    <a:pt x="1" y="63"/>
                    <a:pt x="1" y="63"/>
                    <a:pt x="1" y="63"/>
                  </a:cubicBezTo>
                  <a:cubicBezTo>
                    <a:pt x="44" y="157"/>
                    <a:pt x="44" y="157"/>
                    <a:pt x="44" y="157"/>
                  </a:cubicBezTo>
                  <a:cubicBezTo>
                    <a:pt x="44" y="158"/>
                    <a:pt x="45" y="159"/>
                    <a:pt x="46" y="160"/>
                  </a:cubicBezTo>
                  <a:cubicBezTo>
                    <a:pt x="47" y="160"/>
                    <a:pt x="49" y="160"/>
                    <a:pt x="50" y="159"/>
                  </a:cubicBezTo>
                  <a:cubicBezTo>
                    <a:pt x="176" y="102"/>
                    <a:pt x="176" y="102"/>
                    <a:pt x="176" y="102"/>
                  </a:cubicBezTo>
                  <a:cubicBezTo>
                    <a:pt x="178" y="100"/>
                    <a:pt x="179" y="98"/>
                    <a:pt x="178" y="95"/>
                  </a:cubicBezTo>
                  <a:cubicBezTo>
                    <a:pt x="136" y="3"/>
                    <a:pt x="136" y="3"/>
                    <a:pt x="136" y="3"/>
                  </a:cubicBezTo>
                  <a:cubicBezTo>
                    <a:pt x="135" y="1"/>
                    <a:pt x="133" y="0"/>
                    <a:pt x="132" y="0"/>
                  </a:cubicBezTo>
                  <a:cubicBezTo>
                    <a:pt x="130" y="0"/>
                    <a:pt x="128" y="1"/>
                    <a:pt x="127" y="2"/>
                  </a:cubicBezTo>
                  <a:cubicBezTo>
                    <a:pt x="85" y="65"/>
                    <a:pt x="85" y="65"/>
                    <a:pt x="85" y="65"/>
                  </a:cubicBezTo>
                  <a:cubicBezTo>
                    <a:pt x="5" y="57"/>
                    <a:pt x="5" y="57"/>
                    <a:pt x="5" y="57"/>
                  </a:cubicBezTo>
                  <a:cubicBezTo>
                    <a:pt x="4" y="57"/>
                    <a:pt x="2" y="57"/>
                    <a:pt x="1" y="59"/>
                  </a:cubicBezTo>
                  <a:cubicBezTo>
                    <a:pt x="0" y="60"/>
                    <a:pt x="0" y="62"/>
                    <a:pt x="1" y="63"/>
                  </a:cubicBezTo>
                  <a:cubicBezTo>
                    <a:pt x="5" y="62"/>
                    <a:pt x="5" y="62"/>
                    <a:pt x="5" y="62"/>
                  </a:cubicBezTo>
                  <a:cubicBezTo>
                    <a:pt x="4" y="66"/>
                    <a:pt x="4" y="66"/>
                    <a:pt x="4" y="66"/>
                  </a:cubicBezTo>
                  <a:cubicBezTo>
                    <a:pt x="87" y="75"/>
                    <a:pt x="87" y="75"/>
                    <a:pt x="87" y="75"/>
                  </a:cubicBezTo>
                  <a:cubicBezTo>
                    <a:pt x="89" y="75"/>
                    <a:pt x="90" y="74"/>
                    <a:pt x="91" y="72"/>
                  </a:cubicBezTo>
                  <a:cubicBezTo>
                    <a:pt x="131" y="14"/>
                    <a:pt x="131" y="14"/>
                    <a:pt x="131" y="14"/>
                  </a:cubicBezTo>
                  <a:cubicBezTo>
                    <a:pt x="168" y="95"/>
                    <a:pt x="168" y="95"/>
                    <a:pt x="168" y="95"/>
                  </a:cubicBezTo>
                  <a:cubicBezTo>
                    <a:pt x="50" y="149"/>
                    <a:pt x="50" y="149"/>
                    <a:pt x="50" y="149"/>
                  </a:cubicBezTo>
                  <a:cubicBezTo>
                    <a:pt x="9" y="60"/>
                    <a:pt x="9" y="60"/>
                    <a:pt x="9" y="60"/>
                  </a:cubicBezTo>
                  <a:cubicBezTo>
                    <a:pt x="5" y="62"/>
                    <a:pt x="5" y="62"/>
                    <a:pt x="5" y="62"/>
                  </a:cubicBezTo>
                  <a:cubicBezTo>
                    <a:pt x="4" y="66"/>
                    <a:pt x="4" y="66"/>
                    <a:pt x="4" y="66"/>
                  </a:cubicBezTo>
                  <a:lnTo>
                    <a:pt x="5" y="62"/>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21"/>
            <p:cNvSpPr/>
            <p:nvPr/>
          </p:nvSpPr>
          <p:spPr bwMode="auto">
            <a:xfrm>
              <a:off x="5010150" y="1108076"/>
              <a:ext cx="344488" cy="152400"/>
            </a:xfrm>
            <a:custGeom>
              <a:avLst/>
              <a:gdLst>
                <a:gd name="T0" fmla="*/ 0 w 81"/>
                <a:gd name="T1" fmla="*/ 10 h 36"/>
                <a:gd name="T2" fmla="*/ 62 w 81"/>
                <a:gd name="T3" fmla="*/ 14 h 36"/>
                <a:gd name="T4" fmla="*/ 73 w 81"/>
                <a:gd name="T5" fmla="*/ 36 h 36"/>
                <a:gd name="T6" fmla="*/ 81 w 81"/>
                <a:gd name="T7" fmla="*/ 33 h 36"/>
                <a:gd name="T8" fmla="*/ 70 w 81"/>
                <a:gd name="T9" fmla="*/ 7 h 36"/>
                <a:gd name="T10" fmla="*/ 66 w 81"/>
                <a:gd name="T11" fmla="*/ 4 h 36"/>
                <a:gd name="T12" fmla="*/ 0 w 81"/>
                <a:gd name="T13" fmla="*/ 0 h 36"/>
                <a:gd name="T14" fmla="*/ 0 w 81"/>
                <a:gd name="T15" fmla="*/ 10 h 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36">
                  <a:moveTo>
                    <a:pt x="0" y="10"/>
                  </a:moveTo>
                  <a:cubicBezTo>
                    <a:pt x="62" y="14"/>
                    <a:pt x="62" y="14"/>
                    <a:pt x="62" y="14"/>
                  </a:cubicBezTo>
                  <a:cubicBezTo>
                    <a:pt x="73" y="36"/>
                    <a:pt x="73" y="36"/>
                    <a:pt x="73" y="36"/>
                  </a:cubicBezTo>
                  <a:cubicBezTo>
                    <a:pt x="81" y="33"/>
                    <a:pt x="81" y="33"/>
                    <a:pt x="81" y="33"/>
                  </a:cubicBezTo>
                  <a:cubicBezTo>
                    <a:pt x="70" y="7"/>
                    <a:pt x="70" y="7"/>
                    <a:pt x="70" y="7"/>
                  </a:cubicBezTo>
                  <a:cubicBezTo>
                    <a:pt x="69" y="6"/>
                    <a:pt x="68" y="5"/>
                    <a:pt x="66" y="4"/>
                  </a:cubicBezTo>
                  <a:cubicBezTo>
                    <a:pt x="0" y="0"/>
                    <a:pt x="0" y="0"/>
                    <a:pt x="0" y="0"/>
                  </a:cubicBezTo>
                  <a:cubicBezTo>
                    <a:pt x="0" y="10"/>
                    <a:pt x="0" y="10"/>
                    <a:pt x="0" y="10"/>
                  </a:cubicBez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22"/>
            <p:cNvSpPr/>
            <p:nvPr/>
          </p:nvSpPr>
          <p:spPr bwMode="auto">
            <a:xfrm>
              <a:off x="5307013" y="1239838"/>
              <a:ext cx="144463" cy="207963"/>
            </a:xfrm>
            <a:custGeom>
              <a:avLst/>
              <a:gdLst>
                <a:gd name="T0" fmla="*/ 91 w 91"/>
                <a:gd name="T1" fmla="*/ 113 h 131"/>
                <a:gd name="T2" fmla="*/ 51 w 91"/>
                <a:gd name="T3" fmla="*/ 131 h 131"/>
                <a:gd name="T4" fmla="*/ 0 w 91"/>
                <a:gd name="T5" fmla="*/ 19 h 131"/>
                <a:gd name="T6" fmla="*/ 40 w 91"/>
                <a:gd name="T7" fmla="*/ 0 h 131"/>
                <a:gd name="T8" fmla="*/ 91 w 91"/>
                <a:gd name="T9" fmla="*/ 113 h 131"/>
              </a:gdLst>
              <a:ahLst/>
              <a:cxnLst>
                <a:cxn ang="0">
                  <a:pos x="T0" y="T1"/>
                </a:cxn>
                <a:cxn ang="0">
                  <a:pos x="T2" y="T3"/>
                </a:cxn>
                <a:cxn ang="0">
                  <a:pos x="T4" y="T5"/>
                </a:cxn>
                <a:cxn ang="0">
                  <a:pos x="T6" y="T7"/>
                </a:cxn>
                <a:cxn ang="0">
                  <a:pos x="T8" y="T9"/>
                </a:cxn>
              </a:cxnLst>
              <a:rect l="0" t="0" r="r" b="b"/>
              <a:pathLst>
                <a:path w="91" h="131">
                  <a:moveTo>
                    <a:pt x="91" y="113"/>
                  </a:moveTo>
                  <a:lnTo>
                    <a:pt x="51" y="131"/>
                  </a:lnTo>
                  <a:lnTo>
                    <a:pt x="0" y="19"/>
                  </a:lnTo>
                  <a:lnTo>
                    <a:pt x="40" y="0"/>
                  </a:lnTo>
                  <a:lnTo>
                    <a:pt x="91" y="113"/>
                  </a:lnTo>
                  <a:close/>
                </a:path>
              </a:pathLst>
            </a:custGeom>
            <a:solidFill>
              <a:srgbClr val="AFB6B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23"/>
            <p:cNvSpPr/>
            <p:nvPr/>
          </p:nvSpPr>
          <p:spPr bwMode="auto">
            <a:xfrm>
              <a:off x="5286375" y="1219201"/>
              <a:ext cx="187325" cy="250825"/>
            </a:xfrm>
            <a:custGeom>
              <a:avLst/>
              <a:gdLst>
                <a:gd name="T0" fmla="*/ 39 w 44"/>
                <a:gd name="T1" fmla="*/ 47 h 59"/>
                <a:gd name="T2" fmla="*/ 37 w 44"/>
                <a:gd name="T3" fmla="*/ 43 h 59"/>
                <a:gd name="T4" fmla="*/ 26 w 44"/>
                <a:gd name="T5" fmla="*/ 48 h 59"/>
                <a:gd name="T6" fmla="*/ 11 w 44"/>
                <a:gd name="T7" fmla="*/ 14 h 59"/>
                <a:gd name="T8" fmla="*/ 17 w 44"/>
                <a:gd name="T9" fmla="*/ 11 h 59"/>
                <a:gd name="T10" fmla="*/ 35 w 44"/>
                <a:gd name="T11" fmla="*/ 49 h 59"/>
                <a:gd name="T12" fmla="*/ 39 w 44"/>
                <a:gd name="T13" fmla="*/ 47 h 59"/>
                <a:gd name="T14" fmla="*/ 37 w 44"/>
                <a:gd name="T15" fmla="*/ 43 h 59"/>
                <a:gd name="T16" fmla="*/ 39 w 44"/>
                <a:gd name="T17" fmla="*/ 47 h 59"/>
                <a:gd name="T18" fmla="*/ 43 w 44"/>
                <a:gd name="T19" fmla="*/ 45 h 59"/>
                <a:gd name="T20" fmla="*/ 24 w 44"/>
                <a:gd name="T21" fmla="*/ 3 h 59"/>
                <a:gd name="T22" fmla="*/ 18 w 44"/>
                <a:gd name="T23" fmla="*/ 1 h 59"/>
                <a:gd name="T24" fmla="*/ 3 w 44"/>
                <a:gd name="T25" fmla="*/ 8 h 59"/>
                <a:gd name="T26" fmla="*/ 0 w 44"/>
                <a:gd name="T27" fmla="*/ 10 h 59"/>
                <a:gd name="T28" fmla="*/ 0 w 44"/>
                <a:gd name="T29" fmla="*/ 14 h 59"/>
                <a:gd name="T30" fmla="*/ 20 w 44"/>
                <a:gd name="T31" fmla="*/ 56 h 59"/>
                <a:gd name="T32" fmla="*/ 26 w 44"/>
                <a:gd name="T33" fmla="*/ 58 h 59"/>
                <a:gd name="T34" fmla="*/ 41 w 44"/>
                <a:gd name="T35" fmla="*/ 51 h 59"/>
                <a:gd name="T36" fmla="*/ 43 w 44"/>
                <a:gd name="T37" fmla="*/ 49 h 59"/>
                <a:gd name="T38" fmla="*/ 43 w 44"/>
                <a:gd name="T39" fmla="*/ 45 h 59"/>
                <a:gd name="T40" fmla="*/ 39 w 44"/>
                <a:gd name="T41" fmla="*/ 4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 h="59">
                  <a:moveTo>
                    <a:pt x="39" y="47"/>
                  </a:moveTo>
                  <a:cubicBezTo>
                    <a:pt x="37" y="43"/>
                    <a:pt x="37" y="43"/>
                    <a:pt x="37" y="43"/>
                  </a:cubicBezTo>
                  <a:cubicBezTo>
                    <a:pt x="26" y="48"/>
                    <a:pt x="26" y="48"/>
                    <a:pt x="26" y="48"/>
                  </a:cubicBezTo>
                  <a:cubicBezTo>
                    <a:pt x="11" y="14"/>
                    <a:pt x="11" y="14"/>
                    <a:pt x="11" y="14"/>
                  </a:cubicBezTo>
                  <a:cubicBezTo>
                    <a:pt x="17" y="11"/>
                    <a:pt x="17" y="11"/>
                    <a:pt x="17" y="11"/>
                  </a:cubicBezTo>
                  <a:cubicBezTo>
                    <a:pt x="35" y="49"/>
                    <a:pt x="35" y="49"/>
                    <a:pt x="35" y="49"/>
                  </a:cubicBezTo>
                  <a:cubicBezTo>
                    <a:pt x="39" y="47"/>
                    <a:pt x="39" y="47"/>
                    <a:pt x="39" y="47"/>
                  </a:cubicBezTo>
                  <a:cubicBezTo>
                    <a:pt x="37" y="43"/>
                    <a:pt x="37" y="43"/>
                    <a:pt x="37" y="43"/>
                  </a:cubicBezTo>
                  <a:cubicBezTo>
                    <a:pt x="39" y="47"/>
                    <a:pt x="39" y="47"/>
                    <a:pt x="39" y="47"/>
                  </a:cubicBezTo>
                  <a:cubicBezTo>
                    <a:pt x="43" y="45"/>
                    <a:pt x="43" y="45"/>
                    <a:pt x="43" y="45"/>
                  </a:cubicBezTo>
                  <a:cubicBezTo>
                    <a:pt x="24" y="3"/>
                    <a:pt x="24" y="3"/>
                    <a:pt x="24" y="3"/>
                  </a:cubicBezTo>
                  <a:cubicBezTo>
                    <a:pt x="23" y="1"/>
                    <a:pt x="20" y="0"/>
                    <a:pt x="18" y="1"/>
                  </a:cubicBezTo>
                  <a:cubicBezTo>
                    <a:pt x="3" y="8"/>
                    <a:pt x="3" y="8"/>
                    <a:pt x="3" y="8"/>
                  </a:cubicBezTo>
                  <a:cubicBezTo>
                    <a:pt x="2" y="8"/>
                    <a:pt x="1" y="9"/>
                    <a:pt x="0" y="10"/>
                  </a:cubicBezTo>
                  <a:cubicBezTo>
                    <a:pt x="0" y="11"/>
                    <a:pt x="0" y="13"/>
                    <a:pt x="0" y="14"/>
                  </a:cubicBezTo>
                  <a:cubicBezTo>
                    <a:pt x="20" y="56"/>
                    <a:pt x="20" y="56"/>
                    <a:pt x="20" y="56"/>
                  </a:cubicBezTo>
                  <a:cubicBezTo>
                    <a:pt x="21" y="58"/>
                    <a:pt x="24" y="59"/>
                    <a:pt x="26" y="58"/>
                  </a:cubicBezTo>
                  <a:cubicBezTo>
                    <a:pt x="41" y="51"/>
                    <a:pt x="41" y="51"/>
                    <a:pt x="41" y="51"/>
                  </a:cubicBezTo>
                  <a:cubicBezTo>
                    <a:pt x="42" y="51"/>
                    <a:pt x="43" y="50"/>
                    <a:pt x="43" y="49"/>
                  </a:cubicBezTo>
                  <a:cubicBezTo>
                    <a:pt x="44" y="48"/>
                    <a:pt x="44" y="46"/>
                    <a:pt x="43" y="45"/>
                  </a:cubicBezTo>
                  <a:lnTo>
                    <a:pt x="39" y="4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3" name="组合 42"/>
          <p:cNvGrpSpPr/>
          <p:nvPr/>
        </p:nvGrpSpPr>
        <p:grpSpPr>
          <a:xfrm>
            <a:off x="5902325" y="615951"/>
            <a:ext cx="747713" cy="747712"/>
            <a:chOff x="5902325" y="615951"/>
            <a:chExt cx="747713" cy="747712"/>
          </a:xfrm>
        </p:grpSpPr>
        <p:sp>
          <p:nvSpPr>
            <p:cNvPr id="26" name="Freeform 24"/>
            <p:cNvSpPr/>
            <p:nvPr/>
          </p:nvSpPr>
          <p:spPr bwMode="auto">
            <a:xfrm>
              <a:off x="5924550" y="636588"/>
              <a:ext cx="704850" cy="433388"/>
            </a:xfrm>
            <a:custGeom>
              <a:avLst/>
              <a:gdLst>
                <a:gd name="T0" fmla="*/ 248 w 444"/>
                <a:gd name="T1" fmla="*/ 0 h 273"/>
                <a:gd name="T2" fmla="*/ 0 w 444"/>
                <a:gd name="T3" fmla="*/ 88 h 273"/>
                <a:gd name="T4" fmla="*/ 56 w 444"/>
                <a:gd name="T5" fmla="*/ 139 h 273"/>
                <a:gd name="T6" fmla="*/ 195 w 444"/>
                <a:gd name="T7" fmla="*/ 273 h 273"/>
                <a:gd name="T8" fmla="*/ 369 w 444"/>
                <a:gd name="T9" fmla="*/ 214 h 273"/>
                <a:gd name="T10" fmla="*/ 444 w 444"/>
                <a:gd name="T11" fmla="*/ 190 h 273"/>
                <a:gd name="T12" fmla="*/ 248 w 444"/>
                <a:gd name="T13" fmla="*/ 0 h 273"/>
              </a:gdLst>
              <a:ahLst/>
              <a:cxnLst>
                <a:cxn ang="0">
                  <a:pos x="T0" y="T1"/>
                </a:cxn>
                <a:cxn ang="0">
                  <a:pos x="T2" y="T3"/>
                </a:cxn>
                <a:cxn ang="0">
                  <a:pos x="T4" y="T5"/>
                </a:cxn>
                <a:cxn ang="0">
                  <a:pos x="T6" y="T7"/>
                </a:cxn>
                <a:cxn ang="0">
                  <a:pos x="T8" y="T9"/>
                </a:cxn>
                <a:cxn ang="0">
                  <a:pos x="T10" y="T11"/>
                </a:cxn>
                <a:cxn ang="0">
                  <a:pos x="T12" y="T13"/>
                </a:cxn>
              </a:cxnLst>
              <a:rect l="0" t="0" r="r" b="b"/>
              <a:pathLst>
                <a:path w="444" h="273">
                  <a:moveTo>
                    <a:pt x="248" y="0"/>
                  </a:moveTo>
                  <a:lnTo>
                    <a:pt x="0" y="88"/>
                  </a:lnTo>
                  <a:lnTo>
                    <a:pt x="56" y="139"/>
                  </a:lnTo>
                  <a:lnTo>
                    <a:pt x="195" y="273"/>
                  </a:lnTo>
                  <a:lnTo>
                    <a:pt x="369" y="214"/>
                  </a:lnTo>
                  <a:lnTo>
                    <a:pt x="444" y="190"/>
                  </a:lnTo>
                  <a:lnTo>
                    <a:pt x="248" y="0"/>
                  </a:lnTo>
                  <a:close/>
                </a:path>
              </a:pathLst>
            </a:custGeom>
            <a:solidFill>
              <a:srgbClr val="BCBEC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5"/>
            <p:cNvSpPr/>
            <p:nvPr/>
          </p:nvSpPr>
          <p:spPr bwMode="auto">
            <a:xfrm>
              <a:off x="5902325" y="615951"/>
              <a:ext cx="747713" cy="474663"/>
            </a:xfrm>
            <a:custGeom>
              <a:avLst/>
              <a:gdLst>
                <a:gd name="T0" fmla="*/ 98 w 176"/>
                <a:gd name="T1" fmla="*/ 5 h 112"/>
                <a:gd name="T2" fmla="*/ 97 w 176"/>
                <a:gd name="T3" fmla="*/ 1 h 112"/>
                <a:gd name="T4" fmla="*/ 4 w 176"/>
                <a:gd name="T5" fmla="*/ 34 h 112"/>
                <a:gd name="T6" fmla="*/ 1 w 176"/>
                <a:gd name="T7" fmla="*/ 37 h 112"/>
                <a:gd name="T8" fmla="*/ 2 w 176"/>
                <a:gd name="T9" fmla="*/ 41 h 112"/>
                <a:gd name="T10" fmla="*/ 22 w 176"/>
                <a:gd name="T11" fmla="*/ 61 h 112"/>
                <a:gd name="T12" fmla="*/ 75 w 176"/>
                <a:gd name="T13" fmla="*/ 110 h 112"/>
                <a:gd name="T14" fmla="*/ 80 w 176"/>
                <a:gd name="T15" fmla="*/ 111 h 112"/>
                <a:gd name="T16" fmla="*/ 145 w 176"/>
                <a:gd name="T17" fmla="*/ 89 h 112"/>
                <a:gd name="T18" fmla="*/ 173 w 176"/>
                <a:gd name="T19" fmla="*/ 80 h 112"/>
                <a:gd name="T20" fmla="*/ 176 w 176"/>
                <a:gd name="T21" fmla="*/ 77 h 112"/>
                <a:gd name="T22" fmla="*/ 174 w 176"/>
                <a:gd name="T23" fmla="*/ 72 h 112"/>
                <a:gd name="T24" fmla="*/ 101 w 176"/>
                <a:gd name="T25" fmla="*/ 2 h 112"/>
                <a:gd name="T26" fmla="*/ 97 w 176"/>
                <a:gd name="T27" fmla="*/ 1 h 112"/>
                <a:gd name="T28" fmla="*/ 98 w 176"/>
                <a:gd name="T29" fmla="*/ 5 h 112"/>
                <a:gd name="T30" fmla="*/ 95 w 176"/>
                <a:gd name="T31" fmla="*/ 9 h 112"/>
                <a:gd name="T32" fmla="*/ 162 w 176"/>
                <a:gd name="T33" fmla="*/ 74 h 112"/>
                <a:gd name="T34" fmla="*/ 142 w 176"/>
                <a:gd name="T35" fmla="*/ 80 h 112"/>
                <a:gd name="T36" fmla="*/ 80 w 176"/>
                <a:gd name="T37" fmla="*/ 101 h 112"/>
                <a:gd name="T38" fmla="*/ 29 w 176"/>
                <a:gd name="T39" fmla="*/ 54 h 112"/>
                <a:gd name="T40" fmla="*/ 14 w 176"/>
                <a:gd name="T41" fmla="*/ 40 h 112"/>
                <a:gd name="T42" fmla="*/ 100 w 176"/>
                <a:gd name="T43" fmla="*/ 10 h 112"/>
                <a:gd name="T44" fmla="*/ 98 w 176"/>
                <a:gd name="T45" fmla="*/ 5 h 112"/>
                <a:gd name="T46" fmla="*/ 95 w 176"/>
                <a:gd name="T47" fmla="*/ 9 h 112"/>
                <a:gd name="T48" fmla="*/ 98 w 176"/>
                <a:gd name="T49" fmla="*/ 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6" h="112">
                  <a:moveTo>
                    <a:pt x="98" y="5"/>
                  </a:moveTo>
                  <a:cubicBezTo>
                    <a:pt x="97" y="1"/>
                    <a:pt x="97" y="1"/>
                    <a:pt x="97" y="1"/>
                  </a:cubicBezTo>
                  <a:cubicBezTo>
                    <a:pt x="4" y="34"/>
                    <a:pt x="4" y="34"/>
                    <a:pt x="4" y="34"/>
                  </a:cubicBezTo>
                  <a:cubicBezTo>
                    <a:pt x="2" y="34"/>
                    <a:pt x="1" y="35"/>
                    <a:pt x="1" y="37"/>
                  </a:cubicBezTo>
                  <a:cubicBezTo>
                    <a:pt x="0" y="39"/>
                    <a:pt x="1" y="40"/>
                    <a:pt x="2" y="41"/>
                  </a:cubicBezTo>
                  <a:cubicBezTo>
                    <a:pt x="22" y="61"/>
                    <a:pt x="22" y="61"/>
                    <a:pt x="22" y="61"/>
                  </a:cubicBezTo>
                  <a:cubicBezTo>
                    <a:pt x="75" y="110"/>
                    <a:pt x="75" y="110"/>
                    <a:pt x="75" y="110"/>
                  </a:cubicBezTo>
                  <a:cubicBezTo>
                    <a:pt x="76" y="111"/>
                    <a:pt x="78" y="112"/>
                    <a:pt x="80" y="111"/>
                  </a:cubicBezTo>
                  <a:cubicBezTo>
                    <a:pt x="145" y="89"/>
                    <a:pt x="145" y="89"/>
                    <a:pt x="145" y="89"/>
                  </a:cubicBezTo>
                  <a:cubicBezTo>
                    <a:pt x="173" y="80"/>
                    <a:pt x="173" y="80"/>
                    <a:pt x="173" y="80"/>
                  </a:cubicBezTo>
                  <a:cubicBezTo>
                    <a:pt x="174" y="80"/>
                    <a:pt x="175" y="78"/>
                    <a:pt x="176" y="77"/>
                  </a:cubicBezTo>
                  <a:cubicBezTo>
                    <a:pt x="176" y="75"/>
                    <a:pt x="176" y="73"/>
                    <a:pt x="174" y="72"/>
                  </a:cubicBezTo>
                  <a:cubicBezTo>
                    <a:pt x="101" y="2"/>
                    <a:pt x="101" y="2"/>
                    <a:pt x="101" y="2"/>
                  </a:cubicBezTo>
                  <a:cubicBezTo>
                    <a:pt x="100" y="1"/>
                    <a:pt x="98" y="0"/>
                    <a:pt x="97" y="1"/>
                  </a:cubicBezTo>
                  <a:cubicBezTo>
                    <a:pt x="98" y="5"/>
                    <a:pt x="98" y="5"/>
                    <a:pt x="98" y="5"/>
                  </a:cubicBezTo>
                  <a:cubicBezTo>
                    <a:pt x="95" y="9"/>
                    <a:pt x="95" y="9"/>
                    <a:pt x="95" y="9"/>
                  </a:cubicBezTo>
                  <a:cubicBezTo>
                    <a:pt x="162" y="74"/>
                    <a:pt x="162" y="74"/>
                    <a:pt x="162" y="74"/>
                  </a:cubicBezTo>
                  <a:cubicBezTo>
                    <a:pt x="142" y="80"/>
                    <a:pt x="142" y="80"/>
                    <a:pt x="142" y="80"/>
                  </a:cubicBezTo>
                  <a:cubicBezTo>
                    <a:pt x="80" y="101"/>
                    <a:pt x="80" y="101"/>
                    <a:pt x="80" y="101"/>
                  </a:cubicBezTo>
                  <a:cubicBezTo>
                    <a:pt x="29" y="54"/>
                    <a:pt x="29" y="54"/>
                    <a:pt x="29" y="54"/>
                  </a:cubicBezTo>
                  <a:cubicBezTo>
                    <a:pt x="14" y="40"/>
                    <a:pt x="14" y="40"/>
                    <a:pt x="14" y="40"/>
                  </a:cubicBezTo>
                  <a:cubicBezTo>
                    <a:pt x="100" y="10"/>
                    <a:pt x="100" y="10"/>
                    <a:pt x="100" y="10"/>
                  </a:cubicBezTo>
                  <a:cubicBezTo>
                    <a:pt x="98" y="5"/>
                    <a:pt x="98" y="5"/>
                    <a:pt x="98" y="5"/>
                  </a:cubicBezTo>
                  <a:cubicBezTo>
                    <a:pt x="95" y="9"/>
                    <a:pt x="95" y="9"/>
                    <a:pt x="95" y="9"/>
                  </a:cubicBezTo>
                  <a:lnTo>
                    <a:pt x="98" y="5"/>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6"/>
            <p:cNvSpPr/>
            <p:nvPr/>
          </p:nvSpPr>
          <p:spPr bwMode="auto">
            <a:xfrm>
              <a:off x="6034088" y="687388"/>
              <a:ext cx="288925" cy="179388"/>
            </a:xfrm>
            <a:custGeom>
              <a:avLst/>
              <a:gdLst>
                <a:gd name="T0" fmla="*/ 65 w 68"/>
                <a:gd name="T1" fmla="*/ 0 h 42"/>
                <a:gd name="T2" fmla="*/ 3 w 68"/>
                <a:gd name="T3" fmla="*/ 22 h 42"/>
                <a:gd name="T4" fmla="*/ 0 w 68"/>
                <a:gd name="T5" fmla="*/ 25 h 42"/>
                <a:gd name="T6" fmla="*/ 2 w 68"/>
                <a:gd name="T7" fmla="*/ 30 h 42"/>
                <a:gd name="T8" fmla="*/ 15 w 68"/>
                <a:gd name="T9" fmla="*/ 42 h 42"/>
                <a:gd name="T10" fmla="*/ 22 w 68"/>
                <a:gd name="T11" fmla="*/ 36 h 42"/>
                <a:gd name="T12" fmla="*/ 14 w 68"/>
                <a:gd name="T13" fmla="*/ 28 h 42"/>
                <a:gd name="T14" fmla="*/ 68 w 68"/>
                <a:gd name="T15" fmla="*/ 9 h 42"/>
                <a:gd name="T16" fmla="*/ 65 w 68"/>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2">
                  <a:moveTo>
                    <a:pt x="65" y="0"/>
                  </a:moveTo>
                  <a:cubicBezTo>
                    <a:pt x="3" y="22"/>
                    <a:pt x="3" y="22"/>
                    <a:pt x="3" y="22"/>
                  </a:cubicBezTo>
                  <a:cubicBezTo>
                    <a:pt x="2" y="22"/>
                    <a:pt x="1" y="24"/>
                    <a:pt x="0" y="25"/>
                  </a:cubicBezTo>
                  <a:cubicBezTo>
                    <a:pt x="0" y="27"/>
                    <a:pt x="1" y="29"/>
                    <a:pt x="2" y="30"/>
                  </a:cubicBezTo>
                  <a:cubicBezTo>
                    <a:pt x="15" y="42"/>
                    <a:pt x="15" y="42"/>
                    <a:pt x="15" y="42"/>
                  </a:cubicBezTo>
                  <a:cubicBezTo>
                    <a:pt x="22" y="36"/>
                    <a:pt x="22" y="36"/>
                    <a:pt x="22" y="36"/>
                  </a:cubicBezTo>
                  <a:cubicBezTo>
                    <a:pt x="14" y="28"/>
                    <a:pt x="14" y="28"/>
                    <a:pt x="14" y="28"/>
                  </a:cubicBezTo>
                  <a:cubicBezTo>
                    <a:pt x="68" y="9"/>
                    <a:pt x="68" y="9"/>
                    <a:pt x="68" y="9"/>
                  </a:cubicBezTo>
                  <a:cubicBezTo>
                    <a:pt x="65" y="0"/>
                    <a:pt x="65" y="0"/>
                    <a:pt x="65" y="0"/>
                  </a:cubicBez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7"/>
            <p:cNvSpPr/>
            <p:nvPr/>
          </p:nvSpPr>
          <p:spPr bwMode="auto">
            <a:xfrm>
              <a:off x="5927725" y="857251"/>
              <a:ext cx="582613" cy="488950"/>
            </a:xfrm>
            <a:custGeom>
              <a:avLst/>
              <a:gdLst>
                <a:gd name="T0" fmla="*/ 54 w 367"/>
                <a:gd name="T1" fmla="*/ 0 h 308"/>
                <a:gd name="T2" fmla="*/ 0 w 367"/>
                <a:gd name="T3" fmla="*/ 236 h 308"/>
                <a:gd name="T4" fmla="*/ 316 w 367"/>
                <a:gd name="T5" fmla="*/ 308 h 308"/>
                <a:gd name="T6" fmla="*/ 367 w 367"/>
                <a:gd name="T7" fmla="*/ 75 h 308"/>
                <a:gd name="T8" fmla="*/ 193 w 367"/>
                <a:gd name="T9" fmla="*/ 134 h 308"/>
                <a:gd name="T10" fmla="*/ 54 w 367"/>
                <a:gd name="T11" fmla="*/ 0 h 308"/>
              </a:gdLst>
              <a:ahLst/>
              <a:cxnLst>
                <a:cxn ang="0">
                  <a:pos x="T0" y="T1"/>
                </a:cxn>
                <a:cxn ang="0">
                  <a:pos x="T2" y="T3"/>
                </a:cxn>
                <a:cxn ang="0">
                  <a:pos x="T4" y="T5"/>
                </a:cxn>
                <a:cxn ang="0">
                  <a:pos x="T6" y="T7"/>
                </a:cxn>
                <a:cxn ang="0">
                  <a:pos x="T8" y="T9"/>
                </a:cxn>
                <a:cxn ang="0">
                  <a:pos x="T10" y="T11"/>
                </a:cxn>
              </a:cxnLst>
              <a:rect l="0" t="0" r="r" b="b"/>
              <a:pathLst>
                <a:path w="367" h="308">
                  <a:moveTo>
                    <a:pt x="54" y="0"/>
                  </a:moveTo>
                  <a:lnTo>
                    <a:pt x="0" y="236"/>
                  </a:lnTo>
                  <a:lnTo>
                    <a:pt x="316" y="308"/>
                  </a:lnTo>
                  <a:lnTo>
                    <a:pt x="367" y="75"/>
                  </a:lnTo>
                  <a:lnTo>
                    <a:pt x="193" y="134"/>
                  </a:lnTo>
                  <a:lnTo>
                    <a:pt x="54" y="0"/>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28"/>
            <p:cNvSpPr/>
            <p:nvPr/>
          </p:nvSpPr>
          <p:spPr bwMode="auto">
            <a:xfrm>
              <a:off x="5907088" y="836613"/>
              <a:ext cx="623888" cy="527050"/>
            </a:xfrm>
            <a:custGeom>
              <a:avLst/>
              <a:gdLst>
                <a:gd name="T0" fmla="*/ 25 w 147"/>
                <a:gd name="T1" fmla="*/ 5 h 124"/>
                <a:gd name="T2" fmla="*/ 20 w 147"/>
                <a:gd name="T3" fmla="*/ 4 h 124"/>
                <a:gd name="T4" fmla="*/ 0 w 147"/>
                <a:gd name="T5" fmla="*/ 92 h 124"/>
                <a:gd name="T6" fmla="*/ 4 w 147"/>
                <a:gd name="T7" fmla="*/ 97 h 124"/>
                <a:gd name="T8" fmla="*/ 122 w 147"/>
                <a:gd name="T9" fmla="*/ 124 h 124"/>
                <a:gd name="T10" fmla="*/ 125 w 147"/>
                <a:gd name="T11" fmla="*/ 124 h 124"/>
                <a:gd name="T12" fmla="*/ 127 w 147"/>
                <a:gd name="T13" fmla="*/ 121 h 124"/>
                <a:gd name="T14" fmla="*/ 147 w 147"/>
                <a:gd name="T15" fmla="*/ 34 h 124"/>
                <a:gd name="T16" fmla="*/ 146 w 147"/>
                <a:gd name="T17" fmla="*/ 29 h 124"/>
                <a:gd name="T18" fmla="*/ 141 w 147"/>
                <a:gd name="T19" fmla="*/ 28 h 124"/>
                <a:gd name="T20" fmla="*/ 79 w 147"/>
                <a:gd name="T21" fmla="*/ 49 h 124"/>
                <a:gd name="T22" fmla="*/ 28 w 147"/>
                <a:gd name="T23" fmla="*/ 2 h 124"/>
                <a:gd name="T24" fmla="*/ 23 w 147"/>
                <a:gd name="T25" fmla="*/ 1 h 124"/>
                <a:gd name="T26" fmla="*/ 20 w 147"/>
                <a:gd name="T27" fmla="*/ 4 h 124"/>
                <a:gd name="T28" fmla="*/ 25 w 147"/>
                <a:gd name="T29" fmla="*/ 5 h 124"/>
                <a:gd name="T30" fmla="*/ 21 w 147"/>
                <a:gd name="T31" fmla="*/ 9 h 124"/>
                <a:gd name="T32" fmla="*/ 74 w 147"/>
                <a:gd name="T33" fmla="*/ 58 h 124"/>
                <a:gd name="T34" fmla="*/ 79 w 147"/>
                <a:gd name="T35" fmla="*/ 59 h 124"/>
                <a:gd name="T36" fmla="*/ 136 w 147"/>
                <a:gd name="T37" fmla="*/ 40 h 124"/>
                <a:gd name="T38" fmla="*/ 119 w 147"/>
                <a:gd name="T39" fmla="*/ 114 h 124"/>
                <a:gd name="T40" fmla="*/ 10 w 147"/>
                <a:gd name="T41" fmla="*/ 89 h 124"/>
                <a:gd name="T42" fmla="*/ 29 w 147"/>
                <a:gd name="T43" fmla="*/ 6 h 124"/>
                <a:gd name="T44" fmla="*/ 25 w 147"/>
                <a:gd name="T45" fmla="*/ 5 h 124"/>
                <a:gd name="T46" fmla="*/ 21 w 147"/>
                <a:gd name="T47" fmla="*/ 9 h 124"/>
                <a:gd name="T48" fmla="*/ 25 w 147"/>
                <a:gd name="T49" fmla="*/ 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7" h="124">
                  <a:moveTo>
                    <a:pt x="25" y="5"/>
                  </a:moveTo>
                  <a:cubicBezTo>
                    <a:pt x="20" y="4"/>
                    <a:pt x="20" y="4"/>
                    <a:pt x="20" y="4"/>
                  </a:cubicBezTo>
                  <a:cubicBezTo>
                    <a:pt x="0" y="92"/>
                    <a:pt x="0" y="92"/>
                    <a:pt x="0" y="92"/>
                  </a:cubicBezTo>
                  <a:cubicBezTo>
                    <a:pt x="0" y="94"/>
                    <a:pt x="1" y="97"/>
                    <a:pt x="4" y="97"/>
                  </a:cubicBezTo>
                  <a:cubicBezTo>
                    <a:pt x="122" y="124"/>
                    <a:pt x="122" y="124"/>
                    <a:pt x="122" y="124"/>
                  </a:cubicBezTo>
                  <a:cubicBezTo>
                    <a:pt x="123" y="124"/>
                    <a:pt x="124" y="124"/>
                    <a:pt x="125" y="124"/>
                  </a:cubicBezTo>
                  <a:cubicBezTo>
                    <a:pt x="126" y="123"/>
                    <a:pt x="127" y="122"/>
                    <a:pt x="127" y="121"/>
                  </a:cubicBezTo>
                  <a:cubicBezTo>
                    <a:pt x="147" y="34"/>
                    <a:pt x="147" y="34"/>
                    <a:pt x="147" y="34"/>
                  </a:cubicBezTo>
                  <a:cubicBezTo>
                    <a:pt x="147" y="32"/>
                    <a:pt x="147" y="31"/>
                    <a:pt x="146" y="29"/>
                  </a:cubicBezTo>
                  <a:cubicBezTo>
                    <a:pt x="144" y="28"/>
                    <a:pt x="143" y="28"/>
                    <a:pt x="141" y="28"/>
                  </a:cubicBezTo>
                  <a:cubicBezTo>
                    <a:pt x="79" y="49"/>
                    <a:pt x="79" y="49"/>
                    <a:pt x="79" y="49"/>
                  </a:cubicBezTo>
                  <a:cubicBezTo>
                    <a:pt x="28" y="2"/>
                    <a:pt x="28" y="2"/>
                    <a:pt x="28" y="2"/>
                  </a:cubicBezTo>
                  <a:cubicBezTo>
                    <a:pt x="27" y="1"/>
                    <a:pt x="25" y="0"/>
                    <a:pt x="23" y="1"/>
                  </a:cubicBezTo>
                  <a:cubicBezTo>
                    <a:pt x="22" y="1"/>
                    <a:pt x="20" y="2"/>
                    <a:pt x="20" y="4"/>
                  </a:cubicBezTo>
                  <a:cubicBezTo>
                    <a:pt x="25" y="5"/>
                    <a:pt x="25" y="5"/>
                    <a:pt x="25" y="5"/>
                  </a:cubicBezTo>
                  <a:cubicBezTo>
                    <a:pt x="21" y="9"/>
                    <a:pt x="21" y="9"/>
                    <a:pt x="21" y="9"/>
                  </a:cubicBezTo>
                  <a:cubicBezTo>
                    <a:pt x="74" y="58"/>
                    <a:pt x="74" y="58"/>
                    <a:pt x="74" y="58"/>
                  </a:cubicBezTo>
                  <a:cubicBezTo>
                    <a:pt x="75" y="59"/>
                    <a:pt x="77" y="60"/>
                    <a:pt x="79" y="59"/>
                  </a:cubicBezTo>
                  <a:cubicBezTo>
                    <a:pt x="136" y="40"/>
                    <a:pt x="136" y="40"/>
                    <a:pt x="136" y="40"/>
                  </a:cubicBezTo>
                  <a:cubicBezTo>
                    <a:pt x="119" y="114"/>
                    <a:pt x="119" y="114"/>
                    <a:pt x="119" y="114"/>
                  </a:cubicBezTo>
                  <a:cubicBezTo>
                    <a:pt x="10" y="89"/>
                    <a:pt x="10" y="89"/>
                    <a:pt x="10" y="89"/>
                  </a:cubicBezTo>
                  <a:cubicBezTo>
                    <a:pt x="29" y="6"/>
                    <a:pt x="29" y="6"/>
                    <a:pt x="29" y="6"/>
                  </a:cubicBezTo>
                  <a:cubicBezTo>
                    <a:pt x="25" y="5"/>
                    <a:pt x="25" y="5"/>
                    <a:pt x="25" y="5"/>
                  </a:cubicBezTo>
                  <a:cubicBezTo>
                    <a:pt x="21" y="9"/>
                    <a:pt x="21" y="9"/>
                    <a:pt x="21" y="9"/>
                  </a:cubicBezTo>
                  <a:lnTo>
                    <a:pt x="25" y="5"/>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29"/>
            <p:cNvSpPr/>
            <p:nvPr/>
          </p:nvSpPr>
          <p:spPr bwMode="auto">
            <a:xfrm>
              <a:off x="6403975" y="836613"/>
              <a:ext cx="217488" cy="279400"/>
            </a:xfrm>
            <a:custGeom>
              <a:avLst/>
              <a:gdLst>
                <a:gd name="T0" fmla="*/ 0 w 51"/>
                <a:gd name="T1" fmla="*/ 7 h 66"/>
                <a:gd name="T2" fmla="*/ 40 w 51"/>
                <a:gd name="T3" fmla="*/ 43 h 66"/>
                <a:gd name="T4" fmla="*/ 36 w 51"/>
                <a:gd name="T5" fmla="*/ 64 h 66"/>
                <a:gd name="T6" fmla="*/ 45 w 51"/>
                <a:gd name="T7" fmla="*/ 66 h 66"/>
                <a:gd name="T8" fmla="*/ 50 w 51"/>
                <a:gd name="T9" fmla="*/ 42 h 66"/>
                <a:gd name="T10" fmla="*/ 49 w 51"/>
                <a:gd name="T11" fmla="*/ 38 h 66"/>
                <a:gd name="T12" fmla="*/ 6 w 51"/>
                <a:gd name="T13" fmla="*/ 0 h 66"/>
                <a:gd name="T14" fmla="*/ 0 w 51"/>
                <a:gd name="T15" fmla="*/ 7 h 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66">
                  <a:moveTo>
                    <a:pt x="0" y="7"/>
                  </a:moveTo>
                  <a:cubicBezTo>
                    <a:pt x="40" y="43"/>
                    <a:pt x="40" y="43"/>
                    <a:pt x="40" y="43"/>
                  </a:cubicBezTo>
                  <a:cubicBezTo>
                    <a:pt x="36" y="64"/>
                    <a:pt x="36" y="64"/>
                    <a:pt x="36" y="64"/>
                  </a:cubicBezTo>
                  <a:cubicBezTo>
                    <a:pt x="45" y="66"/>
                    <a:pt x="45" y="66"/>
                    <a:pt x="45" y="66"/>
                  </a:cubicBezTo>
                  <a:cubicBezTo>
                    <a:pt x="50" y="42"/>
                    <a:pt x="50" y="42"/>
                    <a:pt x="50" y="42"/>
                  </a:cubicBezTo>
                  <a:cubicBezTo>
                    <a:pt x="51" y="40"/>
                    <a:pt x="50" y="39"/>
                    <a:pt x="49" y="38"/>
                  </a:cubicBezTo>
                  <a:cubicBezTo>
                    <a:pt x="6" y="0"/>
                    <a:pt x="6" y="0"/>
                    <a:pt x="6" y="0"/>
                  </a:cubicBezTo>
                  <a:cubicBezTo>
                    <a:pt x="0" y="7"/>
                    <a:pt x="0" y="7"/>
                    <a:pt x="0" y="7"/>
                  </a:cubicBez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30"/>
            <p:cNvSpPr/>
            <p:nvPr/>
          </p:nvSpPr>
          <p:spPr bwMode="auto">
            <a:xfrm>
              <a:off x="6505575" y="1103313"/>
              <a:ext cx="98425" cy="184150"/>
            </a:xfrm>
            <a:custGeom>
              <a:avLst/>
              <a:gdLst>
                <a:gd name="T0" fmla="*/ 38 w 62"/>
                <a:gd name="T1" fmla="*/ 116 h 116"/>
                <a:gd name="T2" fmla="*/ 0 w 62"/>
                <a:gd name="T3" fmla="*/ 108 h 116"/>
                <a:gd name="T4" fmla="*/ 24 w 62"/>
                <a:gd name="T5" fmla="*/ 0 h 116"/>
                <a:gd name="T6" fmla="*/ 62 w 62"/>
                <a:gd name="T7" fmla="*/ 8 h 116"/>
                <a:gd name="T8" fmla="*/ 38 w 62"/>
                <a:gd name="T9" fmla="*/ 116 h 116"/>
              </a:gdLst>
              <a:ahLst/>
              <a:cxnLst>
                <a:cxn ang="0">
                  <a:pos x="T0" y="T1"/>
                </a:cxn>
                <a:cxn ang="0">
                  <a:pos x="T2" y="T3"/>
                </a:cxn>
                <a:cxn ang="0">
                  <a:pos x="T4" y="T5"/>
                </a:cxn>
                <a:cxn ang="0">
                  <a:pos x="T6" y="T7"/>
                </a:cxn>
                <a:cxn ang="0">
                  <a:pos x="T8" y="T9"/>
                </a:cxn>
              </a:cxnLst>
              <a:rect l="0" t="0" r="r" b="b"/>
              <a:pathLst>
                <a:path w="62" h="116">
                  <a:moveTo>
                    <a:pt x="38" y="116"/>
                  </a:moveTo>
                  <a:lnTo>
                    <a:pt x="0" y="108"/>
                  </a:lnTo>
                  <a:lnTo>
                    <a:pt x="24" y="0"/>
                  </a:lnTo>
                  <a:lnTo>
                    <a:pt x="62" y="8"/>
                  </a:lnTo>
                  <a:lnTo>
                    <a:pt x="38" y="116"/>
                  </a:lnTo>
                  <a:close/>
                </a:path>
              </a:pathLst>
            </a:custGeom>
            <a:solidFill>
              <a:srgbClr val="30C1D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31"/>
            <p:cNvSpPr/>
            <p:nvPr/>
          </p:nvSpPr>
          <p:spPr bwMode="auto">
            <a:xfrm>
              <a:off x="6489700" y="1082676"/>
              <a:ext cx="134938" cy="225425"/>
            </a:xfrm>
            <a:custGeom>
              <a:avLst/>
              <a:gdLst>
                <a:gd name="T0" fmla="*/ 18 w 32"/>
                <a:gd name="T1" fmla="*/ 48 h 53"/>
                <a:gd name="T2" fmla="*/ 19 w 32"/>
                <a:gd name="T3" fmla="*/ 43 h 53"/>
                <a:gd name="T4" fmla="*/ 10 w 32"/>
                <a:gd name="T5" fmla="*/ 41 h 53"/>
                <a:gd name="T6" fmla="*/ 17 w 32"/>
                <a:gd name="T7" fmla="*/ 11 h 53"/>
                <a:gd name="T8" fmla="*/ 22 w 32"/>
                <a:gd name="T9" fmla="*/ 12 h 53"/>
                <a:gd name="T10" fmla="*/ 14 w 32"/>
                <a:gd name="T11" fmla="*/ 47 h 53"/>
                <a:gd name="T12" fmla="*/ 18 w 32"/>
                <a:gd name="T13" fmla="*/ 48 h 53"/>
                <a:gd name="T14" fmla="*/ 19 w 32"/>
                <a:gd name="T15" fmla="*/ 43 h 53"/>
                <a:gd name="T16" fmla="*/ 18 w 32"/>
                <a:gd name="T17" fmla="*/ 48 h 53"/>
                <a:gd name="T18" fmla="*/ 23 w 32"/>
                <a:gd name="T19" fmla="*/ 49 h 53"/>
                <a:gd name="T20" fmla="*/ 32 w 32"/>
                <a:gd name="T21" fmla="*/ 9 h 53"/>
                <a:gd name="T22" fmla="*/ 31 w 32"/>
                <a:gd name="T23" fmla="*/ 6 h 53"/>
                <a:gd name="T24" fmla="*/ 28 w 32"/>
                <a:gd name="T25" fmla="*/ 4 h 53"/>
                <a:gd name="T26" fmla="*/ 14 w 32"/>
                <a:gd name="T27" fmla="*/ 1 h 53"/>
                <a:gd name="T28" fmla="*/ 9 w 32"/>
                <a:gd name="T29" fmla="*/ 4 h 53"/>
                <a:gd name="T30" fmla="*/ 0 w 32"/>
                <a:gd name="T31" fmla="*/ 44 h 53"/>
                <a:gd name="T32" fmla="*/ 0 w 32"/>
                <a:gd name="T33" fmla="*/ 47 h 53"/>
                <a:gd name="T34" fmla="*/ 3 w 32"/>
                <a:gd name="T35" fmla="*/ 49 h 53"/>
                <a:gd name="T36" fmla="*/ 17 w 32"/>
                <a:gd name="T37" fmla="*/ 52 h 53"/>
                <a:gd name="T38" fmla="*/ 23 w 32"/>
                <a:gd name="T39" fmla="*/ 49 h 53"/>
                <a:gd name="T40" fmla="*/ 18 w 32"/>
                <a:gd name="T41" fmla="*/ 4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 h="53">
                  <a:moveTo>
                    <a:pt x="18" y="48"/>
                  </a:moveTo>
                  <a:cubicBezTo>
                    <a:pt x="19" y="43"/>
                    <a:pt x="19" y="43"/>
                    <a:pt x="19" y="43"/>
                  </a:cubicBezTo>
                  <a:cubicBezTo>
                    <a:pt x="10" y="41"/>
                    <a:pt x="10" y="41"/>
                    <a:pt x="10" y="41"/>
                  </a:cubicBezTo>
                  <a:cubicBezTo>
                    <a:pt x="17" y="11"/>
                    <a:pt x="17" y="11"/>
                    <a:pt x="17" y="11"/>
                  </a:cubicBezTo>
                  <a:cubicBezTo>
                    <a:pt x="22" y="12"/>
                    <a:pt x="22" y="12"/>
                    <a:pt x="22" y="12"/>
                  </a:cubicBezTo>
                  <a:cubicBezTo>
                    <a:pt x="14" y="47"/>
                    <a:pt x="14" y="47"/>
                    <a:pt x="14" y="47"/>
                  </a:cubicBezTo>
                  <a:cubicBezTo>
                    <a:pt x="18" y="48"/>
                    <a:pt x="18" y="48"/>
                    <a:pt x="18" y="48"/>
                  </a:cubicBezTo>
                  <a:cubicBezTo>
                    <a:pt x="19" y="43"/>
                    <a:pt x="19" y="43"/>
                    <a:pt x="19" y="43"/>
                  </a:cubicBezTo>
                  <a:cubicBezTo>
                    <a:pt x="18" y="48"/>
                    <a:pt x="18" y="48"/>
                    <a:pt x="18" y="48"/>
                  </a:cubicBezTo>
                  <a:cubicBezTo>
                    <a:pt x="23" y="49"/>
                    <a:pt x="23" y="49"/>
                    <a:pt x="23" y="49"/>
                  </a:cubicBezTo>
                  <a:cubicBezTo>
                    <a:pt x="32" y="9"/>
                    <a:pt x="32" y="9"/>
                    <a:pt x="32" y="9"/>
                  </a:cubicBezTo>
                  <a:cubicBezTo>
                    <a:pt x="32" y="8"/>
                    <a:pt x="32" y="7"/>
                    <a:pt x="31" y="6"/>
                  </a:cubicBezTo>
                  <a:cubicBezTo>
                    <a:pt x="31" y="5"/>
                    <a:pt x="29" y="4"/>
                    <a:pt x="28" y="4"/>
                  </a:cubicBezTo>
                  <a:cubicBezTo>
                    <a:pt x="14" y="1"/>
                    <a:pt x="14" y="1"/>
                    <a:pt x="14" y="1"/>
                  </a:cubicBezTo>
                  <a:cubicBezTo>
                    <a:pt x="12" y="0"/>
                    <a:pt x="9" y="2"/>
                    <a:pt x="9" y="4"/>
                  </a:cubicBezTo>
                  <a:cubicBezTo>
                    <a:pt x="0" y="44"/>
                    <a:pt x="0" y="44"/>
                    <a:pt x="0" y="44"/>
                  </a:cubicBezTo>
                  <a:cubicBezTo>
                    <a:pt x="0" y="45"/>
                    <a:pt x="0" y="46"/>
                    <a:pt x="0" y="47"/>
                  </a:cubicBezTo>
                  <a:cubicBezTo>
                    <a:pt x="1" y="48"/>
                    <a:pt x="2" y="49"/>
                    <a:pt x="3" y="49"/>
                  </a:cubicBezTo>
                  <a:cubicBezTo>
                    <a:pt x="17" y="52"/>
                    <a:pt x="17" y="52"/>
                    <a:pt x="17" y="52"/>
                  </a:cubicBezTo>
                  <a:cubicBezTo>
                    <a:pt x="20" y="53"/>
                    <a:pt x="22" y="51"/>
                    <a:pt x="23" y="49"/>
                  </a:cubicBezTo>
                  <a:lnTo>
                    <a:pt x="18" y="48"/>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2" name="组合 41"/>
          <p:cNvGrpSpPr/>
          <p:nvPr/>
        </p:nvGrpSpPr>
        <p:grpSpPr>
          <a:xfrm>
            <a:off x="6913563" y="1300163"/>
            <a:ext cx="787400" cy="687388"/>
            <a:chOff x="6913563" y="1300163"/>
            <a:chExt cx="787400" cy="687388"/>
          </a:xfrm>
        </p:grpSpPr>
        <p:sp>
          <p:nvSpPr>
            <p:cNvPr id="34" name="Freeform 32"/>
            <p:cNvSpPr/>
            <p:nvPr/>
          </p:nvSpPr>
          <p:spPr bwMode="auto">
            <a:xfrm>
              <a:off x="6935788" y="1320801"/>
              <a:ext cx="590550" cy="352425"/>
            </a:xfrm>
            <a:custGeom>
              <a:avLst/>
              <a:gdLst>
                <a:gd name="T0" fmla="*/ 126 w 372"/>
                <a:gd name="T1" fmla="*/ 0 h 222"/>
                <a:gd name="T2" fmla="*/ 0 w 372"/>
                <a:gd name="T3" fmla="*/ 203 h 222"/>
                <a:gd name="T4" fmla="*/ 67 w 372"/>
                <a:gd name="T5" fmla="*/ 209 h 222"/>
                <a:gd name="T6" fmla="*/ 243 w 372"/>
                <a:gd name="T7" fmla="*/ 222 h 222"/>
                <a:gd name="T8" fmla="*/ 332 w 372"/>
                <a:gd name="T9" fmla="*/ 83 h 222"/>
                <a:gd name="T10" fmla="*/ 372 w 372"/>
                <a:gd name="T11" fmla="*/ 21 h 222"/>
                <a:gd name="T12" fmla="*/ 126 w 372"/>
                <a:gd name="T13" fmla="*/ 0 h 222"/>
              </a:gdLst>
              <a:ahLst/>
              <a:cxnLst>
                <a:cxn ang="0">
                  <a:pos x="T0" y="T1"/>
                </a:cxn>
                <a:cxn ang="0">
                  <a:pos x="T2" y="T3"/>
                </a:cxn>
                <a:cxn ang="0">
                  <a:pos x="T4" y="T5"/>
                </a:cxn>
                <a:cxn ang="0">
                  <a:pos x="T6" y="T7"/>
                </a:cxn>
                <a:cxn ang="0">
                  <a:pos x="T8" y="T9"/>
                </a:cxn>
                <a:cxn ang="0">
                  <a:pos x="T10" y="T11"/>
                </a:cxn>
                <a:cxn ang="0">
                  <a:pos x="T12" y="T13"/>
                </a:cxn>
              </a:cxnLst>
              <a:rect l="0" t="0" r="r" b="b"/>
              <a:pathLst>
                <a:path w="372" h="222">
                  <a:moveTo>
                    <a:pt x="126" y="0"/>
                  </a:moveTo>
                  <a:lnTo>
                    <a:pt x="0" y="203"/>
                  </a:lnTo>
                  <a:lnTo>
                    <a:pt x="67" y="209"/>
                  </a:lnTo>
                  <a:lnTo>
                    <a:pt x="243" y="222"/>
                  </a:lnTo>
                  <a:lnTo>
                    <a:pt x="332" y="83"/>
                  </a:lnTo>
                  <a:lnTo>
                    <a:pt x="372" y="21"/>
                  </a:lnTo>
                  <a:lnTo>
                    <a:pt x="126" y="0"/>
                  </a:lnTo>
                  <a:close/>
                </a:path>
              </a:pathLst>
            </a:custGeom>
            <a:solidFill>
              <a:srgbClr val="BCBEC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33"/>
            <p:cNvSpPr/>
            <p:nvPr/>
          </p:nvSpPr>
          <p:spPr bwMode="auto">
            <a:xfrm>
              <a:off x="6913563" y="1300163"/>
              <a:ext cx="633413" cy="395288"/>
            </a:xfrm>
            <a:custGeom>
              <a:avLst/>
              <a:gdLst>
                <a:gd name="T0" fmla="*/ 52 w 149"/>
                <a:gd name="T1" fmla="*/ 5 h 93"/>
                <a:gd name="T2" fmla="*/ 48 w 149"/>
                <a:gd name="T3" fmla="*/ 3 h 93"/>
                <a:gd name="T4" fmla="*/ 1 w 149"/>
                <a:gd name="T5" fmla="*/ 79 h 93"/>
                <a:gd name="T6" fmla="*/ 1 w 149"/>
                <a:gd name="T7" fmla="*/ 83 h 93"/>
                <a:gd name="T8" fmla="*/ 4 w 149"/>
                <a:gd name="T9" fmla="*/ 86 h 93"/>
                <a:gd name="T10" fmla="*/ 30 w 149"/>
                <a:gd name="T11" fmla="*/ 88 h 93"/>
                <a:gd name="T12" fmla="*/ 95 w 149"/>
                <a:gd name="T13" fmla="*/ 93 h 93"/>
                <a:gd name="T14" fmla="*/ 100 w 149"/>
                <a:gd name="T15" fmla="*/ 91 h 93"/>
                <a:gd name="T16" fmla="*/ 133 w 149"/>
                <a:gd name="T17" fmla="*/ 38 h 93"/>
                <a:gd name="T18" fmla="*/ 148 w 149"/>
                <a:gd name="T19" fmla="*/ 16 h 93"/>
                <a:gd name="T20" fmla="*/ 148 w 149"/>
                <a:gd name="T21" fmla="*/ 11 h 93"/>
                <a:gd name="T22" fmla="*/ 144 w 149"/>
                <a:gd name="T23" fmla="*/ 9 h 93"/>
                <a:gd name="T24" fmla="*/ 53 w 149"/>
                <a:gd name="T25" fmla="*/ 1 h 93"/>
                <a:gd name="T26" fmla="*/ 48 w 149"/>
                <a:gd name="T27" fmla="*/ 3 h 93"/>
                <a:gd name="T28" fmla="*/ 52 w 149"/>
                <a:gd name="T29" fmla="*/ 5 h 93"/>
                <a:gd name="T30" fmla="*/ 52 w 149"/>
                <a:gd name="T31" fmla="*/ 10 h 93"/>
                <a:gd name="T32" fmla="*/ 136 w 149"/>
                <a:gd name="T33" fmla="*/ 17 h 93"/>
                <a:gd name="T34" fmla="*/ 125 w 149"/>
                <a:gd name="T35" fmla="*/ 33 h 93"/>
                <a:gd name="T36" fmla="*/ 93 w 149"/>
                <a:gd name="T37" fmla="*/ 83 h 93"/>
                <a:gd name="T38" fmla="*/ 31 w 149"/>
                <a:gd name="T39" fmla="*/ 79 h 93"/>
                <a:gd name="T40" fmla="*/ 13 w 149"/>
                <a:gd name="T41" fmla="*/ 77 h 93"/>
                <a:gd name="T42" fmla="*/ 56 w 149"/>
                <a:gd name="T43" fmla="*/ 8 h 93"/>
                <a:gd name="T44" fmla="*/ 52 w 149"/>
                <a:gd name="T45" fmla="*/ 5 h 93"/>
                <a:gd name="T46" fmla="*/ 52 w 149"/>
                <a:gd name="T47" fmla="*/ 10 h 93"/>
                <a:gd name="T48" fmla="*/ 52 w 149"/>
                <a:gd name="T49" fmla="*/ 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9" h="93">
                  <a:moveTo>
                    <a:pt x="52" y="5"/>
                  </a:moveTo>
                  <a:cubicBezTo>
                    <a:pt x="48" y="3"/>
                    <a:pt x="48" y="3"/>
                    <a:pt x="48" y="3"/>
                  </a:cubicBezTo>
                  <a:cubicBezTo>
                    <a:pt x="1" y="79"/>
                    <a:pt x="1" y="79"/>
                    <a:pt x="1" y="79"/>
                  </a:cubicBezTo>
                  <a:cubicBezTo>
                    <a:pt x="0" y="80"/>
                    <a:pt x="0" y="82"/>
                    <a:pt x="1" y="83"/>
                  </a:cubicBezTo>
                  <a:cubicBezTo>
                    <a:pt x="1" y="85"/>
                    <a:pt x="3" y="86"/>
                    <a:pt x="4" y="86"/>
                  </a:cubicBezTo>
                  <a:cubicBezTo>
                    <a:pt x="30" y="88"/>
                    <a:pt x="30" y="88"/>
                    <a:pt x="30" y="88"/>
                  </a:cubicBezTo>
                  <a:cubicBezTo>
                    <a:pt x="95" y="93"/>
                    <a:pt x="95" y="93"/>
                    <a:pt x="95" y="93"/>
                  </a:cubicBezTo>
                  <a:cubicBezTo>
                    <a:pt x="97" y="93"/>
                    <a:pt x="99" y="92"/>
                    <a:pt x="100" y="91"/>
                  </a:cubicBezTo>
                  <a:cubicBezTo>
                    <a:pt x="133" y="38"/>
                    <a:pt x="133" y="38"/>
                    <a:pt x="133" y="38"/>
                  </a:cubicBezTo>
                  <a:cubicBezTo>
                    <a:pt x="148" y="16"/>
                    <a:pt x="148" y="16"/>
                    <a:pt x="148" y="16"/>
                  </a:cubicBezTo>
                  <a:cubicBezTo>
                    <a:pt x="149" y="15"/>
                    <a:pt x="149" y="13"/>
                    <a:pt x="148" y="11"/>
                  </a:cubicBezTo>
                  <a:cubicBezTo>
                    <a:pt x="147" y="10"/>
                    <a:pt x="146" y="9"/>
                    <a:pt x="144" y="9"/>
                  </a:cubicBezTo>
                  <a:cubicBezTo>
                    <a:pt x="53" y="1"/>
                    <a:pt x="53" y="1"/>
                    <a:pt x="53" y="1"/>
                  </a:cubicBezTo>
                  <a:cubicBezTo>
                    <a:pt x="51" y="0"/>
                    <a:pt x="49" y="1"/>
                    <a:pt x="48" y="3"/>
                  </a:cubicBezTo>
                  <a:cubicBezTo>
                    <a:pt x="52" y="5"/>
                    <a:pt x="52" y="5"/>
                    <a:pt x="52" y="5"/>
                  </a:cubicBezTo>
                  <a:cubicBezTo>
                    <a:pt x="52" y="10"/>
                    <a:pt x="52" y="10"/>
                    <a:pt x="52" y="10"/>
                  </a:cubicBezTo>
                  <a:cubicBezTo>
                    <a:pt x="136" y="17"/>
                    <a:pt x="136" y="17"/>
                    <a:pt x="136" y="17"/>
                  </a:cubicBezTo>
                  <a:cubicBezTo>
                    <a:pt x="125" y="33"/>
                    <a:pt x="125" y="33"/>
                    <a:pt x="125" y="33"/>
                  </a:cubicBezTo>
                  <a:cubicBezTo>
                    <a:pt x="93" y="83"/>
                    <a:pt x="93" y="83"/>
                    <a:pt x="93" y="83"/>
                  </a:cubicBezTo>
                  <a:cubicBezTo>
                    <a:pt x="31" y="79"/>
                    <a:pt x="31" y="79"/>
                    <a:pt x="31" y="79"/>
                  </a:cubicBezTo>
                  <a:cubicBezTo>
                    <a:pt x="13" y="77"/>
                    <a:pt x="13" y="77"/>
                    <a:pt x="13" y="77"/>
                  </a:cubicBezTo>
                  <a:cubicBezTo>
                    <a:pt x="56" y="8"/>
                    <a:pt x="56" y="8"/>
                    <a:pt x="56" y="8"/>
                  </a:cubicBezTo>
                  <a:cubicBezTo>
                    <a:pt x="52" y="5"/>
                    <a:pt x="52" y="5"/>
                    <a:pt x="52" y="5"/>
                  </a:cubicBezTo>
                  <a:cubicBezTo>
                    <a:pt x="52" y="10"/>
                    <a:pt x="52" y="10"/>
                    <a:pt x="52" y="10"/>
                  </a:cubicBezTo>
                  <a:lnTo>
                    <a:pt x="52" y="5"/>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34"/>
            <p:cNvSpPr/>
            <p:nvPr/>
          </p:nvSpPr>
          <p:spPr bwMode="auto">
            <a:xfrm>
              <a:off x="7019925" y="1358901"/>
              <a:ext cx="169863" cy="255588"/>
            </a:xfrm>
            <a:custGeom>
              <a:avLst/>
              <a:gdLst>
                <a:gd name="T0" fmla="*/ 32 w 40"/>
                <a:gd name="T1" fmla="*/ 0 h 60"/>
                <a:gd name="T2" fmla="*/ 1 w 40"/>
                <a:gd name="T3" fmla="*/ 51 h 60"/>
                <a:gd name="T4" fmla="*/ 0 w 40"/>
                <a:gd name="T5" fmla="*/ 56 h 60"/>
                <a:gd name="T6" fmla="*/ 4 w 40"/>
                <a:gd name="T7" fmla="*/ 58 h 60"/>
                <a:gd name="T8" fmla="*/ 21 w 40"/>
                <a:gd name="T9" fmla="*/ 60 h 60"/>
                <a:gd name="T10" fmla="*/ 22 w 40"/>
                <a:gd name="T11" fmla="*/ 50 h 60"/>
                <a:gd name="T12" fmla="*/ 13 w 40"/>
                <a:gd name="T13" fmla="*/ 49 h 60"/>
                <a:gd name="T14" fmla="*/ 40 w 40"/>
                <a:gd name="T15" fmla="*/ 5 h 60"/>
                <a:gd name="T16" fmla="*/ 32 w 40"/>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60">
                  <a:moveTo>
                    <a:pt x="32" y="0"/>
                  </a:moveTo>
                  <a:cubicBezTo>
                    <a:pt x="1" y="51"/>
                    <a:pt x="1" y="51"/>
                    <a:pt x="1" y="51"/>
                  </a:cubicBezTo>
                  <a:cubicBezTo>
                    <a:pt x="0" y="52"/>
                    <a:pt x="0" y="54"/>
                    <a:pt x="0" y="56"/>
                  </a:cubicBezTo>
                  <a:cubicBezTo>
                    <a:pt x="1" y="57"/>
                    <a:pt x="3" y="58"/>
                    <a:pt x="4" y="58"/>
                  </a:cubicBezTo>
                  <a:cubicBezTo>
                    <a:pt x="21" y="60"/>
                    <a:pt x="21" y="60"/>
                    <a:pt x="21" y="60"/>
                  </a:cubicBezTo>
                  <a:cubicBezTo>
                    <a:pt x="22" y="50"/>
                    <a:pt x="22" y="50"/>
                    <a:pt x="22" y="50"/>
                  </a:cubicBezTo>
                  <a:cubicBezTo>
                    <a:pt x="13" y="49"/>
                    <a:pt x="13" y="49"/>
                    <a:pt x="13" y="49"/>
                  </a:cubicBezTo>
                  <a:cubicBezTo>
                    <a:pt x="40" y="5"/>
                    <a:pt x="40" y="5"/>
                    <a:pt x="40" y="5"/>
                  </a:cubicBezTo>
                  <a:cubicBezTo>
                    <a:pt x="32" y="0"/>
                    <a:pt x="32" y="0"/>
                    <a:pt x="32" y="0"/>
                  </a:cubicBez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35"/>
            <p:cNvSpPr/>
            <p:nvPr/>
          </p:nvSpPr>
          <p:spPr bwMode="auto">
            <a:xfrm>
              <a:off x="7042150" y="1452563"/>
              <a:ext cx="573088" cy="514350"/>
            </a:xfrm>
            <a:custGeom>
              <a:avLst/>
              <a:gdLst>
                <a:gd name="T0" fmla="*/ 0 w 361"/>
                <a:gd name="T1" fmla="*/ 126 h 324"/>
                <a:gd name="T2" fmla="*/ 96 w 361"/>
                <a:gd name="T3" fmla="*/ 324 h 324"/>
                <a:gd name="T4" fmla="*/ 361 w 361"/>
                <a:gd name="T5" fmla="*/ 193 h 324"/>
                <a:gd name="T6" fmla="*/ 265 w 361"/>
                <a:gd name="T7" fmla="*/ 0 h 324"/>
                <a:gd name="T8" fmla="*/ 176 w 361"/>
                <a:gd name="T9" fmla="*/ 139 h 324"/>
                <a:gd name="T10" fmla="*/ 0 w 361"/>
                <a:gd name="T11" fmla="*/ 126 h 324"/>
              </a:gdLst>
              <a:ahLst/>
              <a:cxnLst>
                <a:cxn ang="0">
                  <a:pos x="T0" y="T1"/>
                </a:cxn>
                <a:cxn ang="0">
                  <a:pos x="T2" y="T3"/>
                </a:cxn>
                <a:cxn ang="0">
                  <a:pos x="T4" y="T5"/>
                </a:cxn>
                <a:cxn ang="0">
                  <a:pos x="T6" y="T7"/>
                </a:cxn>
                <a:cxn ang="0">
                  <a:pos x="T8" y="T9"/>
                </a:cxn>
                <a:cxn ang="0">
                  <a:pos x="T10" y="T11"/>
                </a:cxn>
              </a:cxnLst>
              <a:rect l="0" t="0" r="r" b="b"/>
              <a:pathLst>
                <a:path w="361" h="324">
                  <a:moveTo>
                    <a:pt x="0" y="126"/>
                  </a:moveTo>
                  <a:lnTo>
                    <a:pt x="96" y="324"/>
                  </a:lnTo>
                  <a:lnTo>
                    <a:pt x="361" y="193"/>
                  </a:lnTo>
                  <a:lnTo>
                    <a:pt x="265" y="0"/>
                  </a:lnTo>
                  <a:lnTo>
                    <a:pt x="176" y="139"/>
                  </a:lnTo>
                  <a:lnTo>
                    <a:pt x="0" y="126"/>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36"/>
            <p:cNvSpPr/>
            <p:nvPr/>
          </p:nvSpPr>
          <p:spPr bwMode="auto">
            <a:xfrm>
              <a:off x="7019925" y="1431926"/>
              <a:ext cx="615950" cy="555625"/>
            </a:xfrm>
            <a:custGeom>
              <a:avLst/>
              <a:gdLst>
                <a:gd name="T0" fmla="*/ 5 w 145"/>
                <a:gd name="T1" fmla="*/ 52 h 131"/>
                <a:gd name="T2" fmla="*/ 1 w 145"/>
                <a:gd name="T3" fmla="*/ 54 h 131"/>
                <a:gd name="T4" fmla="*/ 37 w 145"/>
                <a:gd name="T5" fmla="*/ 128 h 131"/>
                <a:gd name="T6" fmla="*/ 39 w 145"/>
                <a:gd name="T7" fmla="*/ 130 h 131"/>
                <a:gd name="T8" fmla="*/ 43 w 145"/>
                <a:gd name="T9" fmla="*/ 130 h 131"/>
                <a:gd name="T10" fmla="*/ 142 w 145"/>
                <a:gd name="T11" fmla="*/ 82 h 131"/>
                <a:gd name="T12" fmla="*/ 144 w 145"/>
                <a:gd name="T13" fmla="*/ 79 h 131"/>
                <a:gd name="T14" fmla="*/ 144 w 145"/>
                <a:gd name="T15" fmla="*/ 75 h 131"/>
                <a:gd name="T16" fmla="*/ 109 w 145"/>
                <a:gd name="T17" fmla="*/ 3 h 131"/>
                <a:gd name="T18" fmla="*/ 105 w 145"/>
                <a:gd name="T19" fmla="*/ 0 h 131"/>
                <a:gd name="T20" fmla="*/ 100 w 145"/>
                <a:gd name="T21" fmla="*/ 2 h 131"/>
                <a:gd name="T22" fmla="*/ 68 w 145"/>
                <a:gd name="T23" fmla="*/ 52 h 131"/>
                <a:gd name="T24" fmla="*/ 6 w 145"/>
                <a:gd name="T25" fmla="*/ 48 h 131"/>
                <a:gd name="T26" fmla="*/ 1 w 145"/>
                <a:gd name="T27" fmla="*/ 50 h 131"/>
                <a:gd name="T28" fmla="*/ 1 w 145"/>
                <a:gd name="T29" fmla="*/ 54 h 131"/>
                <a:gd name="T30" fmla="*/ 5 w 145"/>
                <a:gd name="T31" fmla="*/ 52 h 131"/>
                <a:gd name="T32" fmla="*/ 5 w 145"/>
                <a:gd name="T33" fmla="*/ 57 h 131"/>
                <a:gd name="T34" fmla="*/ 70 w 145"/>
                <a:gd name="T35" fmla="*/ 62 h 131"/>
                <a:gd name="T36" fmla="*/ 75 w 145"/>
                <a:gd name="T37" fmla="*/ 60 h 131"/>
                <a:gd name="T38" fmla="*/ 104 w 145"/>
                <a:gd name="T39" fmla="*/ 14 h 131"/>
                <a:gd name="T40" fmla="*/ 134 w 145"/>
                <a:gd name="T41" fmla="*/ 75 h 131"/>
                <a:gd name="T42" fmla="*/ 43 w 145"/>
                <a:gd name="T43" fmla="*/ 119 h 131"/>
                <a:gd name="T44" fmla="*/ 9 w 145"/>
                <a:gd name="T45" fmla="*/ 50 h 131"/>
                <a:gd name="T46" fmla="*/ 5 w 145"/>
                <a:gd name="T47" fmla="*/ 52 h 131"/>
                <a:gd name="T48" fmla="*/ 5 w 145"/>
                <a:gd name="T49" fmla="*/ 57 h 131"/>
                <a:gd name="T50" fmla="*/ 5 w 145"/>
                <a:gd name="T51" fmla="*/ 52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5" h="131">
                  <a:moveTo>
                    <a:pt x="5" y="52"/>
                  </a:moveTo>
                  <a:cubicBezTo>
                    <a:pt x="1" y="54"/>
                    <a:pt x="1" y="54"/>
                    <a:pt x="1" y="54"/>
                  </a:cubicBezTo>
                  <a:cubicBezTo>
                    <a:pt x="37" y="128"/>
                    <a:pt x="37" y="128"/>
                    <a:pt x="37" y="128"/>
                  </a:cubicBezTo>
                  <a:cubicBezTo>
                    <a:pt x="37" y="129"/>
                    <a:pt x="38" y="130"/>
                    <a:pt x="39" y="130"/>
                  </a:cubicBezTo>
                  <a:cubicBezTo>
                    <a:pt x="41" y="131"/>
                    <a:pt x="42" y="130"/>
                    <a:pt x="43" y="130"/>
                  </a:cubicBezTo>
                  <a:cubicBezTo>
                    <a:pt x="142" y="82"/>
                    <a:pt x="142" y="82"/>
                    <a:pt x="142" y="82"/>
                  </a:cubicBezTo>
                  <a:cubicBezTo>
                    <a:pt x="143" y="81"/>
                    <a:pt x="144" y="80"/>
                    <a:pt x="144" y="79"/>
                  </a:cubicBezTo>
                  <a:cubicBezTo>
                    <a:pt x="145" y="78"/>
                    <a:pt x="145" y="76"/>
                    <a:pt x="144" y="75"/>
                  </a:cubicBezTo>
                  <a:cubicBezTo>
                    <a:pt x="109" y="3"/>
                    <a:pt x="109" y="3"/>
                    <a:pt x="109" y="3"/>
                  </a:cubicBezTo>
                  <a:cubicBezTo>
                    <a:pt x="108" y="1"/>
                    <a:pt x="106" y="0"/>
                    <a:pt x="105" y="0"/>
                  </a:cubicBezTo>
                  <a:cubicBezTo>
                    <a:pt x="103" y="0"/>
                    <a:pt x="101" y="1"/>
                    <a:pt x="100" y="2"/>
                  </a:cubicBezTo>
                  <a:cubicBezTo>
                    <a:pt x="68" y="52"/>
                    <a:pt x="68" y="52"/>
                    <a:pt x="68" y="52"/>
                  </a:cubicBezTo>
                  <a:cubicBezTo>
                    <a:pt x="6" y="48"/>
                    <a:pt x="6" y="48"/>
                    <a:pt x="6" y="48"/>
                  </a:cubicBezTo>
                  <a:cubicBezTo>
                    <a:pt x="4" y="47"/>
                    <a:pt x="2" y="48"/>
                    <a:pt x="1" y="50"/>
                  </a:cubicBezTo>
                  <a:cubicBezTo>
                    <a:pt x="0" y="51"/>
                    <a:pt x="0" y="53"/>
                    <a:pt x="1" y="54"/>
                  </a:cubicBezTo>
                  <a:cubicBezTo>
                    <a:pt x="5" y="52"/>
                    <a:pt x="5" y="52"/>
                    <a:pt x="5" y="52"/>
                  </a:cubicBezTo>
                  <a:cubicBezTo>
                    <a:pt x="5" y="57"/>
                    <a:pt x="5" y="57"/>
                    <a:pt x="5" y="57"/>
                  </a:cubicBezTo>
                  <a:cubicBezTo>
                    <a:pt x="70" y="62"/>
                    <a:pt x="70" y="62"/>
                    <a:pt x="70" y="62"/>
                  </a:cubicBezTo>
                  <a:cubicBezTo>
                    <a:pt x="72" y="62"/>
                    <a:pt x="74" y="61"/>
                    <a:pt x="75" y="60"/>
                  </a:cubicBezTo>
                  <a:cubicBezTo>
                    <a:pt x="104" y="14"/>
                    <a:pt x="104" y="14"/>
                    <a:pt x="104" y="14"/>
                  </a:cubicBezTo>
                  <a:cubicBezTo>
                    <a:pt x="134" y="75"/>
                    <a:pt x="134" y="75"/>
                    <a:pt x="134" y="75"/>
                  </a:cubicBezTo>
                  <a:cubicBezTo>
                    <a:pt x="43" y="119"/>
                    <a:pt x="43" y="119"/>
                    <a:pt x="43" y="119"/>
                  </a:cubicBezTo>
                  <a:cubicBezTo>
                    <a:pt x="9" y="50"/>
                    <a:pt x="9" y="50"/>
                    <a:pt x="9" y="50"/>
                  </a:cubicBezTo>
                  <a:cubicBezTo>
                    <a:pt x="5" y="52"/>
                    <a:pt x="5" y="52"/>
                    <a:pt x="5" y="52"/>
                  </a:cubicBezTo>
                  <a:cubicBezTo>
                    <a:pt x="5" y="57"/>
                    <a:pt x="5" y="57"/>
                    <a:pt x="5" y="57"/>
                  </a:cubicBezTo>
                  <a:lnTo>
                    <a:pt x="5" y="52"/>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37"/>
            <p:cNvSpPr/>
            <p:nvPr/>
          </p:nvSpPr>
          <p:spPr bwMode="auto">
            <a:xfrm>
              <a:off x="7321550" y="1397001"/>
              <a:ext cx="280988" cy="123825"/>
            </a:xfrm>
            <a:custGeom>
              <a:avLst/>
              <a:gdLst>
                <a:gd name="T0" fmla="*/ 0 w 66"/>
                <a:gd name="T1" fmla="*/ 10 h 29"/>
                <a:gd name="T2" fmla="*/ 49 w 66"/>
                <a:gd name="T3" fmla="*/ 12 h 29"/>
                <a:gd name="T4" fmla="*/ 58 w 66"/>
                <a:gd name="T5" fmla="*/ 29 h 29"/>
                <a:gd name="T6" fmla="*/ 66 w 66"/>
                <a:gd name="T7" fmla="*/ 25 h 29"/>
                <a:gd name="T8" fmla="*/ 57 w 66"/>
                <a:gd name="T9" fmla="*/ 5 h 29"/>
                <a:gd name="T10" fmla="*/ 53 w 66"/>
                <a:gd name="T11" fmla="*/ 2 h 29"/>
                <a:gd name="T12" fmla="*/ 1 w 66"/>
                <a:gd name="T13" fmla="*/ 0 h 29"/>
                <a:gd name="T14" fmla="*/ 0 w 66"/>
                <a:gd name="T15" fmla="*/ 1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29">
                  <a:moveTo>
                    <a:pt x="0" y="10"/>
                  </a:moveTo>
                  <a:cubicBezTo>
                    <a:pt x="49" y="12"/>
                    <a:pt x="49" y="12"/>
                    <a:pt x="49" y="12"/>
                  </a:cubicBezTo>
                  <a:cubicBezTo>
                    <a:pt x="58" y="29"/>
                    <a:pt x="58" y="29"/>
                    <a:pt x="58" y="29"/>
                  </a:cubicBezTo>
                  <a:cubicBezTo>
                    <a:pt x="66" y="25"/>
                    <a:pt x="66" y="25"/>
                    <a:pt x="66" y="25"/>
                  </a:cubicBezTo>
                  <a:cubicBezTo>
                    <a:pt x="57" y="5"/>
                    <a:pt x="57" y="5"/>
                    <a:pt x="57" y="5"/>
                  </a:cubicBezTo>
                  <a:cubicBezTo>
                    <a:pt x="56" y="3"/>
                    <a:pt x="54" y="2"/>
                    <a:pt x="53" y="2"/>
                  </a:cubicBezTo>
                  <a:cubicBezTo>
                    <a:pt x="1" y="0"/>
                    <a:pt x="1" y="0"/>
                    <a:pt x="1" y="0"/>
                  </a:cubicBezTo>
                  <a:cubicBezTo>
                    <a:pt x="0" y="10"/>
                    <a:pt x="0" y="10"/>
                    <a:pt x="0" y="10"/>
                  </a:cubicBez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38"/>
            <p:cNvSpPr/>
            <p:nvPr/>
          </p:nvSpPr>
          <p:spPr bwMode="auto">
            <a:xfrm>
              <a:off x="7559675" y="1498601"/>
              <a:ext cx="119063" cy="166688"/>
            </a:xfrm>
            <a:custGeom>
              <a:avLst/>
              <a:gdLst>
                <a:gd name="T0" fmla="*/ 75 w 75"/>
                <a:gd name="T1" fmla="*/ 89 h 105"/>
                <a:gd name="T2" fmla="*/ 43 w 75"/>
                <a:gd name="T3" fmla="*/ 105 h 105"/>
                <a:gd name="T4" fmla="*/ 0 w 75"/>
                <a:gd name="T5" fmla="*/ 16 h 105"/>
                <a:gd name="T6" fmla="*/ 32 w 75"/>
                <a:gd name="T7" fmla="*/ 0 h 105"/>
                <a:gd name="T8" fmla="*/ 75 w 75"/>
                <a:gd name="T9" fmla="*/ 89 h 105"/>
              </a:gdLst>
              <a:ahLst/>
              <a:cxnLst>
                <a:cxn ang="0">
                  <a:pos x="T0" y="T1"/>
                </a:cxn>
                <a:cxn ang="0">
                  <a:pos x="T2" y="T3"/>
                </a:cxn>
                <a:cxn ang="0">
                  <a:pos x="T4" y="T5"/>
                </a:cxn>
                <a:cxn ang="0">
                  <a:pos x="T6" y="T7"/>
                </a:cxn>
                <a:cxn ang="0">
                  <a:pos x="T8" y="T9"/>
                </a:cxn>
              </a:cxnLst>
              <a:rect l="0" t="0" r="r" b="b"/>
              <a:pathLst>
                <a:path w="75" h="105">
                  <a:moveTo>
                    <a:pt x="75" y="89"/>
                  </a:moveTo>
                  <a:lnTo>
                    <a:pt x="43" y="105"/>
                  </a:lnTo>
                  <a:lnTo>
                    <a:pt x="0" y="16"/>
                  </a:lnTo>
                  <a:lnTo>
                    <a:pt x="32" y="0"/>
                  </a:lnTo>
                  <a:lnTo>
                    <a:pt x="75" y="89"/>
                  </a:lnTo>
                  <a:close/>
                </a:path>
              </a:pathLst>
            </a:custGeom>
            <a:solidFill>
              <a:srgbClr val="AFB6B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39"/>
            <p:cNvSpPr/>
            <p:nvPr/>
          </p:nvSpPr>
          <p:spPr bwMode="auto">
            <a:xfrm>
              <a:off x="7543800" y="1477963"/>
              <a:ext cx="157163" cy="207963"/>
            </a:xfrm>
            <a:custGeom>
              <a:avLst/>
              <a:gdLst>
                <a:gd name="T0" fmla="*/ 32 w 37"/>
                <a:gd name="T1" fmla="*/ 38 h 49"/>
                <a:gd name="T2" fmla="*/ 30 w 37"/>
                <a:gd name="T3" fmla="*/ 34 h 49"/>
                <a:gd name="T4" fmla="*/ 23 w 37"/>
                <a:gd name="T5" fmla="*/ 38 h 49"/>
                <a:gd name="T6" fmla="*/ 11 w 37"/>
                <a:gd name="T7" fmla="*/ 13 h 49"/>
                <a:gd name="T8" fmla="*/ 14 w 37"/>
                <a:gd name="T9" fmla="*/ 11 h 49"/>
                <a:gd name="T10" fmla="*/ 28 w 37"/>
                <a:gd name="T11" fmla="*/ 40 h 49"/>
                <a:gd name="T12" fmla="*/ 32 w 37"/>
                <a:gd name="T13" fmla="*/ 38 h 49"/>
                <a:gd name="T14" fmla="*/ 30 w 37"/>
                <a:gd name="T15" fmla="*/ 34 h 49"/>
                <a:gd name="T16" fmla="*/ 32 w 37"/>
                <a:gd name="T17" fmla="*/ 38 h 49"/>
                <a:gd name="T18" fmla="*/ 36 w 37"/>
                <a:gd name="T19" fmla="*/ 36 h 49"/>
                <a:gd name="T20" fmla="*/ 20 w 37"/>
                <a:gd name="T21" fmla="*/ 3 h 49"/>
                <a:gd name="T22" fmla="*/ 14 w 37"/>
                <a:gd name="T23" fmla="*/ 1 h 49"/>
                <a:gd name="T24" fmla="*/ 2 w 37"/>
                <a:gd name="T25" fmla="*/ 7 h 49"/>
                <a:gd name="T26" fmla="*/ 0 w 37"/>
                <a:gd name="T27" fmla="*/ 9 h 49"/>
                <a:gd name="T28" fmla="*/ 0 w 37"/>
                <a:gd name="T29" fmla="*/ 13 h 49"/>
                <a:gd name="T30" fmla="*/ 16 w 37"/>
                <a:gd name="T31" fmla="*/ 46 h 49"/>
                <a:gd name="T32" fmla="*/ 23 w 37"/>
                <a:gd name="T33" fmla="*/ 48 h 49"/>
                <a:gd name="T34" fmla="*/ 34 w 37"/>
                <a:gd name="T35" fmla="*/ 42 h 49"/>
                <a:gd name="T36" fmla="*/ 37 w 37"/>
                <a:gd name="T37" fmla="*/ 40 h 49"/>
                <a:gd name="T38" fmla="*/ 36 w 37"/>
                <a:gd name="T39" fmla="*/ 36 h 49"/>
                <a:gd name="T40" fmla="*/ 32 w 37"/>
                <a:gd name="T41" fmla="*/ 3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7" h="49">
                  <a:moveTo>
                    <a:pt x="32" y="38"/>
                  </a:moveTo>
                  <a:cubicBezTo>
                    <a:pt x="30" y="34"/>
                    <a:pt x="30" y="34"/>
                    <a:pt x="30" y="34"/>
                  </a:cubicBezTo>
                  <a:cubicBezTo>
                    <a:pt x="23" y="38"/>
                    <a:pt x="23" y="38"/>
                    <a:pt x="23" y="38"/>
                  </a:cubicBezTo>
                  <a:cubicBezTo>
                    <a:pt x="11" y="13"/>
                    <a:pt x="11" y="13"/>
                    <a:pt x="11" y="13"/>
                  </a:cubicBezTo>
                  <a:cubicBezTo>
                    <a:pt x="14" y="11"/>
                    <a:pt x="14" y="11"/>
                    <a:pt x="14" y="11"/>
                  </a:cubicBezTo>
                  <a:cubicBezTo>
                    <a:pt x="28" y="40"/>
                    <a:pt x="28" y="40"/>
                    <a:pt x="28" y="40"/>
                  </a:cubicBezTo>
                  <a:cubicBezTo>
                    <a:pt x="32" y="38"/>
                    <a:pt x="32" y="38"/>
                    <a:pt x="32" y="38"/>
                  </a:cubicBezTo>
                  <a:cubicBezTo>
                    <a:pt x="30" y="34"/>
                    <a:pt x="30" y="34"/>
                    <a:pt x="30" y="34"/>
                  </a:cubicBezTo>
                  <a:cubicBezTo>
                    <a:pt x="32" y="38"/>
                    <a:pt x="32" y="38"/>
                    <a:pt x="32" y="38"/>
                  </a:cubicBezTo>
                  <a:cubicBezTo>
                    <a:pt x="36" y="36"/>
                    <a:pt x="36" y="36"/>
                    <a:pt x="36" y="36"/>
                  </a:cubicBezTo>
                  <a:cubicBezTo>
                    <a:pt x="20" y="3"/>
                    <a:pt x="20" y="3"/>
                    <a:pt x="20" y="3"/>
                  </a:cubicBezTo>
                  <a:cubicBezTo>
                    <a:pt x="19" y="1"/>
                    <a:pt x="16" y="0"/>
                    <a:pt x="14" y="1"/>
                  </a:cubicBezTo>
                  <a:cubicBezTo>
                    <a:pt x="2" y="7"/>
                    <a:pt x="2" y="7"/>
                    <a:pt x="2" y="7"/>
                  </a:cubicBezTo>
                  <a:cubicBezTo>
                    <a:pt x="1" y="7"/>
                    <a:pt x="0" y="8"/>
                    <a:pt x="0" y="9"/>
                  </a:cubicBezTo>
                  <a:cubicBezTo>
                    <a:pt x="0" y="10"/>
                    <a:pt x="0" y="12"/>
                    <a:pt x="0" y="13"/>
                  </a:cubicBezTo>
                  <a:cubicBezTo>
                    <a:pt x="16" y="46"/>
                    <a:pt x="16" y="46"/>
                    <a:pt x="16" y="46"/>
                  </a:cubicBezTo>
                  <a:cubicBezTo>
                    <a:pt x="17" y="48"/>
                    <a:pt x="20" y="49"/>
                    <a:pt x="23" y="48"/>
                  </a:cubicBezTo>
                  <a:cubicBezTo>
                    <a:pt x="34" y="42"/>
                    <a:pt x="34" y="42"/>
                    <a:pt x="34" y="42"/>
                  </a:cubicBezTo>
                  <a:cubicBezTo>
                    <a:pt x="35" y="42"/>
                    <a:pt x="36" y="41"/>
                    <a:pt x="37" y="40"/>
                  </a:cubicBezTo>
                  <a:cubicBezTo>
                    <a:pt x="37" y="38"/>
                    <a:pt x="37" y="37"/>
                    <a:pt x="36" y="36"/>
                  </a:cubicBezTo>
                  <a:lnTo>
                    <a:pt x="32" y="38"/>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5" name="文本框 44"/>
          <p:cNvSpPr txBox="1"/>
          <p:nvPr/>
        </p:nvSpPr>
        <p:spPr>
          <a:xfrm>
            <a:off x="1763759" y="4192781"/>
            <a:ext cx="8648521" cy="1015663"/>
          </a:xfrm>
          <a:prstGeom prst="rect">
            <a:avLst/>
          </a:prstGeom>
          <a:noFill/>
        </p:spPr>
        <p:txBody>
          <a:bodyPr wrap="none" rtlCol="0">
            <a:spAutoFit/>
          </a:bodyPr>
          <a:lstStyle/>
          <a:p>
            <a:r>
              <a:rPr lang="zh-CN" altLang="en-US" sz="6000" dirty="0" smtClean="0">
                <a:ln w="76200">
                  <a:noFill/>
                </a:ln>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企业所得税疫情防控政策</a:t>
            </a:r>
            <a:endParaRPr lang="zh-CN" altLang="en-US" sz="6000" dirty="0">
              <a:ln w="76200">
                <a:noFill/>
              </a:ln>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cxnSp>
        <p:nvCxnSpPr>
          <p:cNvPr id="47" name="直接连接符 46"/>
          <p:cNvCxnSpPr/>
          <p:nvPr/>
        </p:nvCxnSpPr>
        <p:spPr>
          <a:xfrm>
            <a:off x="3124069" y="5218909"/>
            <a:ext cx="5948782"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46" name="文本框 44"/>
          <p:cNvSpPr txBox="1"/>
          <p:nvPr/>
        </p:nvSpPr>
        <p:spPr>
          <a:xfrm>
            <a:off x="4252958" y="5724038"/>
            <a:ext cx="3262432" cy="707886"/>
          </a:xfrm>
          <a:prstGeom prst="rect">
            <a:avLst/>
          </a:prstGeom>
          <a:noFill/>
        </p:spPr>
        <p:txBody>
          <a:bodyPr wrap="none" rtlCol="0">
            <a:spAutoFit/>
          </a:bodyPr>
          <a:lstStyle/>
          <a:p>
            <a:pPr algn="r"/>
            <a:r>
              <a:rPr lang="zh-CN" altLang="en-US" sz="4000" dirty="0" smtClean="0">
                <a:ln w="76200">
                  <a:noFill/>
                </a:ln>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南开区税务局</a:t>
            </a:r>
            <a:endParaRPr lang="zh-CN" altLang="en-US" sz="4000" dirty="0">
              <a:ln w="76200">
                <a:noFill/>
              </a:ln>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H_Entry_1"/>
          <p:cNvSpPr/>
          <p:nvPr>
            <p:custDataLst>
              <p:tags r:id="rId1"/>
            </p:custDataLst>
          </p:nvPr>
        </p:nvSpPr>
        <p:spPr>
          <a:xfrm>
            <a:off x="3048000" y="246061"/>
            <a:ext cx="6313714" cy="498614"/>
          </a:xfrm>
          <a:prstGeom prst="roundRect">
            <a:avLst>
              <a:gd name="adj" fmla="val 91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征管要求</a:t>
            </a:r>
            <a:endPar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zh-CN" altLang="en-US" sz="2800" spc="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460301" y="7618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4025900" y="795933"/>
            <a:ext cx="4154344" cy="261610"/>
          </a:xfrm>
          <a:prstGeom prst="rect">
            <a:avLst/>
          </a:prstGeom>
        </p:spPr>
        <p:txBody>
          <a:bodyPr wrap="square">
            <a:spAutoFit/>
          </a:bodyPr>
          <a:lstStyle/>
          <a:p>
            <a:pPr algn="ctr"/>
            <a:r>
              <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rPr>
              <a:t>LOREM IPSUM DOLOR SIT AMET CONSECTETUER LOREM</a:t>
            </a:r>
            <a:endParaRPr lang="zh-CN" altLang="en-US" sz="1100" dirty="0">
              <a:solidFill>
                <a:schemeClr val="tx1">
                  <a:lumMod val="75000"/>
                  <a:lumOff val="25000"/>
                </a:schemeClr>
              </a:solidFill>
            </a:endParaRPr>
          </a:p>
        </p:txBody>
      </p:sp>
      <p:cxnSp>
        <p:nvCxnSpPr>
          <p:cNvPr id="7" name="直接连接符 6"/>
          <p:cNvCxnSpPr/>
          <p:nvPr/>
        </p:nvCxnSpPr>
        <p:spPr>
          <a:xfrm>
            <a:off x="460301" y="67816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Freeform 162"/>
          <p:cNvSpPr/>
          <p:nvPr/>
        </p:nvSpPr>
        <p:spPr bwMode="auto">
          <a:xfrm>
            <a:off x="7386638" y="1253355"/>
            <a:ext cx="3343275" cy="1690688"/>
          </a:xfrm>
          <a:custGeom>
            <a:avLst/>
            <a:gdLst>
              <a:gd name="T0" fmla="*/ 913 w 978"/>
              <a:gd name="T1" fmla="*/ 269 h 494"/>
              <a:gd name="T2" fmla="*/ 480 w 978"/>
              <a:gd name="T3" fmla="*/ 18 h 494"/>
              <a:gd name="T4" fmla="*/ 0 w 978"/>
              <a:gd name="T5" fmla="*/ 445 h 494"/>
              <a:gd name="T6" fmla="*/ 1 w 978"/>
              <a:gd name="T7" fmla="*/ 494 h 494"/>
              <a:gd name="T8" fmla="*/ 978 w 978"/>
              <a:gd name="T9" fmla="*/ 494 h 494"/>
              <a:gd name="T10" fmla="*/ 913 w 978"/>
              <a:gd name="T11" fmla="*/ 269 h 494"/>
            </a:gdLst>
            <a:ahLst/>
            <a:cxnLst>
              <a:cxn ang="0">
                <a:pos x="T0" y="T1"/>
              </a:cxn>
              <a:cxn ang="0">
                <a:pos x="T2" y="T3"/>
              </a:cxn>
              <a:cxn ang="0">
                <a:pos x="T4" y="T5"/>
              </a:cxn>
              <a:cxn ang="0">
                <a:pos x="T6" y="T7"/>
              </a:cxn>
              <a:cxn ang="0">
                <a:pos x="T8" y="T9"/>
              </a:cxn>
              <a:cxn ang="0">
                <a:pos x="T10" y="T11"/>
              </a:cxn>
            </a:cxnLst>
            <a:rect l="0" t="0" r="r" b="b"/>
            <a:pathLst>
              <a:path w="978" h="494">
                <a:moveTo>
                  <a:pt x="913" y="269"/>
                </a:moveTo>
                <a:cubicBezTo>
                  <a:pt x="739" y="0"/>
                  <a:pt x="480" y="18"/>
                  <a:pt x="480" y="18"/>
                </a:cubicBezTo>
                <a:cubicBezTo>
                  <a:pt x="480" y="18"/>
                  <a:pt x="3" y="17"/>
                  <a:pt x="0" y="445"/>
                </a:cubicBezTo>
                <a:cubicBezTo>
                  <a:pt x="0" y="461"/>
                  <a:pt x="0" y="477"/>
                  <a:pt x="1" y="494"/>
                </a:cubicBezTo>
                <a:cubicBezTo>
                  <a:pt x="978" y="494"/>
                  <a:pt x="978" y="494"/>
                  <a:pt x="978" y="494"/>
                </a:cubicBezTo>
                <a:cubicBezTo>
                  <a:pt x="978" y="419"/>
                  <a:pt x="960" y="343"/>
                  <a:pt x="913" y="269"/>
                </a:cubicBezTo>
                <a:close/>
              </a:path>
            </a:pathLst>
          </a:custGeom>
          <a:solidFill>
            <a:srgbClr val="FFC000"/>
          </a:solidFill>
          <a:ln>
            <a:noFill/>
          </a:ln>
        </p:spPr>
        <p:txBody>
          <a:bodyPr vert="horz" wrap="square" lIns="91440" tIns="45720" rIns="91440" bIns="45720" numCol="1" anchor="t" anchorCtr="0" compatLnSpc="1"/>
          <a:lstStyle/>
          <a:p>
            <a:endParaRPr lang="zh-CN" altLang="en-US"/>
          </a:p>
        </p:txBody>
      </p:sp>
      <p:sp>
        <p:nvSpPr>
          <p:cNvPr id="9" name="Freeform 163"/>
          <p:cNvSpPr/>
          <p:nvPr/>
        </p:nvSpPr>
        <p:spPr bwMode="auto">
          <a:xfrm>
            <a:off x="6977063" y="2944043"/>
            <a:ext cx="3752850" cy="1341438"/>
          </a:xfrm>
          <a:custGeom>
            <a:avLst/>
            <a:gdLst>
              <a:gd name="T0" fmla="*/ 1019 w 1098"/>
              <a:gd name="T1" fmla="*/ 305 h 392"/>
              <a:gd name="T2" fmla="*/ 1098 w 1098"/>
              <a:gd name="T3" fmla="*/ 0 h 392"/>
              <a:gd name="T4" fmla="*/ 121 w 1098"/>
              <a:gd name="T5" fmla="*/ 0 h 392"/>
              <a:gd name="T6" fmla="*/ 126 w 1098"/>
              <a:gd name="T7" fmla="*/ 48 h 392"/>
              <a:gd name="T8" fmla="*/ 55 w 1098"/>
              <a:gd name="T9" fmla="*/ 250 h 392"/>
              <a:gd name="T10" fmla="*/ 119 w 1098"/>
              <a:gd name="T11" fmla="*/ 317 h 392"/>
              <a:gd name="T12" fmla="*/ 127 w 1098"/>
              <a:gd name="T13" fmla="*/ 392 h 392"/>
              <a:gd name="T14" fmla="*/ 977 w 1098"/>
              <a:gd name="T15" fmla="*/ 392 h 392"/>
              <a:gd name="T16" fmla="*/ 1019 w 1098"/>
              <a:gd name="T17" fmla="*/ 305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8" h="392">
                <a:moveTo>
                  <a:pt x="1019" y="305"/>
                </a:moveTo>
                <a:cubicBezTo>
                  <a:pt x="1060" y="216"/>
                  <a:pt x="1098" y="110"/>
                  <a:pt x="1098" y="0"/>
                </a:cubicBezTo>
                <a:cubicBezTo>
                  <a:pt x="121" y="0"/>
                  <a:pt x="121" y="0"/>
                  <a:pt x="121" y="0"/>
                </a:cubicBezTo>
                <a:cubicBezTo>
                  <a:pt x="122" y="16"/>
                  <a:pt x="124" y="32"/>
                  <a:pt x="126" y="48"/>
                </a:cubicBezTo>
                <a:cubicBezTo>
                  <a:pt x="126" y="48"/>
                  <a:pt x="139" y="131"/>
                  <a:pt x="55" y="250"/>
                </a:cubicBezTo>
                <a:cubicBezTo>
                  <a:pt x="55" y="250"/>
                  <a:pt x="0" y="317"/>
                  <a:pt x="119" y="317"/>
                </a:cubicBezTo>
                <a:cubicBezTo>
                  <a:pt x="119" y="317"/>
                  <a:pt x="121" y="349"/>
                  <a:pt x="127" y="392"/>
                </a:cubicBezTo>
                <a:cubicBezTo>
                  <a:pt x="977" y="392"/>
                  <a:pt x="977" y="392"/>
                  <a:pt x="977" y="392"/>
                </a:cubicBezTo>
                <a:cubicBezTo>
                  <a:pt x="990" y="366"/>
                  <a:pt x="1005" y="336"/>
                  <a:pt x="1019" y="305"/>
                </a:cubicBezTo>
                <a:close/>
              </a:path>
            </a:pathLst>
          </a:custGeom>
          <a:solidFill>
            <a:srgbClr val="00B0F0"/>
          </a:solidFill>
          <a:ln>
            <a:noFill/>
          </a:ln>
        </p:spPr>
        <p:txBody>
          <a:bodyPr vert="horz" wrap="square" lIns="91440" tIns="45720" rIns="91440" bIns="45720" numCol="1" anchor="t" anchorCtr="0" compatLnSpc="1"/>
          <a:lstStyle/>
          <a:p>
            <a:endParaRPr lang="zh-CN" altLang="en-US"/>
          </a:p>
        </p:txBody>
      </p:sp>
      <p:sp>
        <p:nvSpPr>
          <p:cNvPr id="10" name="Freeform 164"/>
          <p:cNvSpPr/>
          <p:nvPr/>
        </p:nvSpPr>
        <p:spPr bwMode="auto">
          <a:xfrm>
            <a:off x="7410450" y="4285480"/>
            <a:ext cx="2960688" cy="1300163"/>
          </a:xfrm>
          <a:custGeom>
            <a:avLst/>
            <a:gdLst>
              <a:gd name="T0" fmla="*/ 0 w 866"/>
              <a:gd name="T1" fmla="*/ 0 h 380"/>
              <a:gd name="T2" fmla="*/ 126 w 866"/>
              <a:gd name="T3" fmla="*/ 247 h 380"/>
              <a:gd name="T4" fmla="*/ 255 w 866"/>
              <a:gd name="T5" fmla="*/ 247 h 380"/>
              <a:gd name="T6" fmla="*/ 360 w 866"/>
              <a:gd name="T7" fmla="*/ 380 h 380"/>
              <a:gd name="T8" fmla="*/ 866 w 866"/>
              <a:gd name="T9" fmla="*/ 380 h 380"/>
              <a:gd name="T10" fmla="*/ 798 w 866"/>
              <a:gd name="T11" fmla="*/ 127 h 380"/>
              <a:gd name="T12" fmla="*/ 850 w 866"/>
              <a:gd name="T13" fmla="*/ 0 h 380"/>
              <a:gd name="T14" fmla="*/ 0 w 866"/>
              <a:gd name="T15" fmla="*/ 0 h 3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6" h="380">
                <a:moveTo>
                  <a:pt x="0" y="0"/>
                </a:moveTo>
                <a:cubicBezTo>
                  <a:pt x="12" y="95"/>
                  <a:pt x="44" y="247"/>
                  <a:pt x="126" y="247"/>
                </a:cubicBezTo>
                <a:cubicBezTo>
                  <a:pt x="255" y="247"/>
                  <a:pt x="255" y="247"/>
                  <a:pt x="255" y="247"/>
                </a:cubicBezTo>
                <a:cubicBezTo>
                  <a:pt x="255" y="247"/>
                  <a:pt x="320" y="307"/>
                  <a:pt x="360" y="380"/>
                </a:cubicBezTo>
                <a:cubicBezTo>
                  <a:pt x="866" y="380"/>
                  <a:pt x="866" y="380"/>
                  <a:pt x="866" y="380"/>
                </a:cubicBezTo>
                <a:cubicBezTo>
                  <a:pt x="866" y="380"/>
                  <a:pt x="798" y="215"/>
                  <a:pt x="798" y="127"/>
                </a:cubicBezTo>
                <a:cubicBezTo>
                  <a:pt x="798" y="102"/>
                  <a:pt x="821" y="58"/>
                  <a:pt x="850" y="0"/>
                </a:cubicBezTo>
                <a:lnTo>
                  <a:pt x="0" y="0"/>
                </a:lnTo>
                <a:close/>
              </a:path>
            </a:pathLst>
          </a:custGeom>
          <a:solidFill>
            <a:srgbClr val="AFB6BB"/>
          </a:solidFill>
          <a:ln>
            <a:noFill/>
          </a:ln>
        </p:spPr>
        <p:txBody>
          <a:bodyPr vert="horz" wrap="square" lIns="91440" tIns="45720" rIns="91440" bIns="45720" numCol="1" anchor="t" anchorCtr="0" compatLnSpc="1"/>
          <a:lstStyle/>
          <a:p>
            <a:endParaRPr lang="zh-CN" altLang="en-US"/>
          </a:p>
        </p:txBody>
      </p:sp>
      <p:sp>
        <p:nvSpPr>
          <p:cNvPr id="11" name="Rectangle 165"/>
          <p:cNvSpPr>
            <a:spLocks noChangeArrowheads="1"/>
          </p:cNvSpPr>
          <p:nvPr/>
        </p:nvSpPr>
        <p:spPr bwMode="auto">
          <a:xfrm>
            <a:off x="1512205" y="5795420"/>
            <a:ext cx="9577388" cy="14288"/>
          </a:xfrm>
          <a:prstGeom prst="rect">
            <a:avLst/>
          </a:prstGeom>
          <a:solidFill>
            <a:srgbClr val="6D6E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dirty="0"/>
          </a:p>
        </p:txBody>
      </p:sp>
      <p:sp>
        <p:nvSpPr>
          <p:cNvPr id="12" name="Rectangle 334"/>
          <p:cNvSpPr>
            <a:spLocks noChangeArrowheads="1"/>
          </p:cNvSpPr>
          <p:nvPr/>
        </p:nvSpPr>
        <p:spPr bwMode="auto">
          <a:xfrm>
            <a:off x="6334125" y="2037580"/>
            <a:ext cx="1639888" cy="26988"/>
          </a:xfrm>
          <a:prstGeom prst="rect">
            <a:avLst/>
          </a:prstGeom>
          <a:solidFill>
            <a:srgbClr val="6D6E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 name="Oval 335"/>
          <p:cNvSpPr>
            <a:spLocks noChangeArrowheads="1"/>
          </p:cNvSpPr>
          <p:nvPr/>
        </p:nvSpPr>
        <p:spPr bwMode="auto">
          <a:xfrm>
            <a:off x="7848600" y="1958205"/>
            <a:ext cx="184150" cy="184150"/>
          </a:xfrm>
          <a:prstGeom prst="ellipse">
            <a:avLst/>
          </a:prstGeom>
          <a:solidFill>
            <a:srgbClr val="6D6E7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Rectangle 336"/>
          <p:cNvSpPr>
            <a:spLocks noChangeArrowheads="1"/>
          </p:cNvSpPr>
          <p:nvPr/>
        </p:nvSpPr>
        <p:spPr bwMode="auto">
          <a:xfrm>
            <a:off x="6343650" y="3186930"/>
            <a:ext cx="1630363" cy="26988"/>
          </a:xfrm>
          <a:prstGeom prst="rect">
            <a:avLst/>
          </a:prstGeom>
          <a:solidFill>
            <a:srgbClr val="6D6E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5" name="Oval 337"/>
          <p:cNvSpPr>
            <a:spLocks noChangeArrowheads="1"/>
          </p:cNvSpPr>
          <p:nvPr/>
        </p:nvSpPr>
        <p:spPr bwMode="auto">
          <a:xfrm>
            <a:off x="7848600" y="3107555"/>
            <a:ext cx="184150" cy="185738"/>
          </a:xfrm>
          <a:prstGeom prst="ellipse">
            <a:avLst/>
          </a:prstGeom>
          <a:solidFill>
            <a:srgbClr val="6D6E7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Rectangle 338"/>
          <p:cNvSpPr>
            <a:spLocks noChangeArrowheads="1"/>
          </p:cNvSpPr>
          <p:nvPr/>
        </p:nvSpPr>
        <p:spPr bwMode="auto">
          <a:xfrm>
            <a:off x="6367463" y="4445817"/>
            <a:ext cx="1606550" cy="26988"/>
          </a:xfrm>
          <a:prstGeom prst="rect">
            <a:avLst/>
          </a:prstGeom>
          <a:solidFill>
            <a:srgbClr val="6D6E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7" name="Oval 339"/>
          <p:cNvSpPr>
            <a:spLocks noChangeArrowheads="1"/>
          </p:cNvSpPr>
          <p:nvPr/>
        </p:nvSpPr>
        <p:spPr bwMode="auto">
          <a:xfrm>
            <a:off x="7848600" y="4366442"/>
            <a:ext cx="184150" cy="185738"/>
          </a:xfrm>
          <a:prstGeom prst="ellipse">
            <a:avLst/>
          </a:prstGeom>
          <a:solidFill>
            <a:srgbClr val="6D6E7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40"/>
          <p:cNvSpPr>
            <a:spLocks noEditPoints="1"/>
          </p:cNvSpPr>
          <p:nvPr/>
        </p:nvSpPr>
        <p:spPr bwMode="auto">
          <a:xfrm>
            <a:off x="5281613" y="2994842"/>
            <a:ext cx="758825" cy="458788"/>
          </a:xfrm>
          <a:custGeom>
            <a:avLst/>
            <a:gdLst>
              <a:gd name="T0" fmla="*/ 221 w 222"/>
              <a:gd name="T1" fmla="*/ 57 h 134"/>
              <a:gd name="T2" fmla="*/ 188 w 222"/>
              <a:gd name="T3" fmla="*/ 28 h 134"/>
              <a:gd name="T4" fmla="*/ 110 w 222"/>
              <a:gd name="T5" fmla="*/ 0 h 134"/>
              <a:gd name="T6" fmla="*/ 1 w 222"/>
              <a:gd name="T7" fmla="*/ 57 h 134"/>
              <a:gd name="T8" fmla="*/ 0 w 222"/>
              <a:gd name="T9" fmla="*/ 61 h 134"/>
              <a:gd name="T10" fmla="*/ 0 w 222"/>
              <a:gd name="T11" fmla="*/ 63 h 134"/>
              <a:gd name="T12" fmla="*/ 111 w 222"/>
              <a:gd name="T13" fmla="*/ 134 h 134"/>
              <a:gd name="T14" fmla="*/ 222 w 222"/>
              <a:gd name="T15" fmla="*/ 60 h 134"/>
              <a:gd name="T16" fmla="*/ 221 w 222"/>
              <a:gd name="T17" fmla="*/ 57 h 134"/>
              <a:gd name="T18" fmla="*/ 111 w 222"/>
              <a:gd name="T19" fmla="*/ 128 h 134"/>
              <a:gd name="T20" fmla="*/ 6 w 222"/>
              <a:gd name="T21" fmla="*/ 61 h 134"/>
              <a:gd name="T22" fmla="*/ 110 w 222"/>
              <a:gd name="T23" fmla="*/ 6 h 134"/>
              <a:gd name="T24" fmla="*/ 215 w 222"/>
              <a:gd name="T25" fmla="*/ 60 h 134"/>
              <a:gd name="T26" fmla="*/ 111 w 222"/>
              <a:gd name="T27" fmla="*/ 128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2" h="134">
                <a:moveTo>
                  <a:pt x="221" y="57"/>
                </a:moveTo>
                <a:cubicBezTo>
                  <a:pt x="221" y="57"/>
                  <a:pt x="208" y="43"/>
                  <a:pt x="188" y="28"/>
                </a:cubicBezTo>
                <a:cubicBezTo>
                  <a:pt x="170" y="15"/>
                  <a:pt x="141" y="0"/>
                  <a:pt x="110" y="0"/>
                </a:cubicBezTo>
                <a:cubicBezTo>
                  <a:pt x="50" y="0"/>
                  <a:pt x="3" y="55"/>
                  <a:pt x="1" y="57"/>
                </a:cubicBezTo>
                <a:cubicBezTo>
                  <a:pt x="0" y="58"/>
                  <a:pt x="0" y="59"/>
                  <a:pt x="0" y="61"/>
                </a:cubicBezTo>
                <a:cubicBezTo>
                  <a:pt x="0" y="61"/>
                  <a:pt x="0" y="62"/>
                  <a:pt x="0" y="63"/>
                </a:cubicBezTo>
                <a:cubicBezTo>
                  <a:pt x="1" y="64"/>
                  <a:pt x="36" y="134"/>
                  <a:pt x="111" y="134"/>
                </a:cubicBezTo>
                <a:cubicBezTo>
                  <a:pt x="186" y="134"/>
                  <a:pt x="221" y="61"/>
                  <a:pt x="222" y="60"/>
                </a:cubicBezTo>
                <a:cubicBezTo>
                  <a:pt x="222" y="59"/>
                  <a:pt x="222" y="58"/>
                  <a:pt x="221" y="57"/>
                </a:cubicBezTo>
                <a:close/>
                <a:moveTo>
                  <a:pt x="111" y="128"/>
                </a:moveTo>
                <a:cubicBezTo>
                  <a:pt x="40" y="128"/>
                  <a:pt x="6" y="62"/>
                  <a:pt x="6" y="61"/>
                </a:cubicBezTo>
                <a:cubicBezTo>
                  <a:pt x="10" y="55"/>
                  <a:pt x="55" y="6"/>
                  <a:pt x="110" y="6"/>
                </a:cubicBezTo>
                <a:cubicBezTo>
                  <a:pt x="162" y="6"/>
                  <a:pt x="207" y="51"/>
                  <a:pt x="215" y="60"/>
                </a:cubicBezTo>
                <a:cubicBezTo>
                  <a:pt x="210" y="71"/>
                  <a:pt x="176" y="128"/>
                  <a:pt x="111" y="128"/>
                </a:cubicBezTo>
                <a:close/>
              </a:path>
            </a:pathLst>
          </a:custGeom>
          <a:solidFill>
            <a:srgbClr val="65666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341"/>
          <p:cNvSpPr>
            <a:spLocks noEditPoints="1"/>
          </p:cNvSpPr>
          <p:nvPr/>
        </p:nvSpPr>
        <p:spPr bwMode="auto">
          <a:xfrm>
            <a:off x="5537200" y="3101205"/>
            <a:ext cx="246063" cy="246063"/>
          </a:xfrm>
          <a:custGeom>
            <a:avLst/>
            <a:gdLst>
              <a:gd name="T0" fmla="*/ 36 w 72"/>
              <a:gd name="T1" fmla="*/ 0 h 72"/>
              <a:gd name="T2" fmla="*/ 0 w 72"/>
              <a:gd name="T3" fmla="*/ 36 h 72"/>
              <a:gd name="T4" fmla="*/ 36 w 72"/>
              <a:gd name="T5" fmla="*/ 72 h 72"/>
              <a:gd name="T6" fmla="*/ 72 w 72"/>
              <a:gd name="T7" fmla="*/ 36 h 72"/>
              <a:gd name="T8" fmla="*/ 36 w 72"/>
              <a:gd name="T9" fmla="*/ 0 h 72"/>
              <a:gd name="T10" fmla="*/ 36 w 72"/>
              <a:gd name="T11" fmla="*/ 66 h 72"/>
              <a:gd name="T12" fmla="*/ 6 w 72"/>
              <a:gd name="T13" fmla="*/ 36 h 72"/>
              <a:gd name="T14" fmla="*/ 36 w 72"/>
              <a:gd name="T15" fmla="*/ 6 h 72"/>
              <a:gd name="T16" fmla="*/ 66 w 72"/>
              <a:gd name="T17" fmla="*/ 36 h 72"/>
              <a:gd name="T18" fmla="*/ 36 w 72"/>
              <a:gd name="T19" fmla="*/ 6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0"/>
                </a:moveTo>
                <a:cubicBezTo>
                  <a:pt x="16" y="0"/>
                  <a:pt x="0" y="16"/>
                  <a:pt x="0" y="36"/>
                </a:cubicBezTo>
                <a:cubicBezTo>
                  <a:pt x="0" y="56"/>
                  <a:pt x="16" y="72"/>
                  <a:pt x="36" y="72"/>
                </a:cubicBezTo>
                <a:cubicBezTo>
                  <a:pt x="56" y="72"/>
                  <a:pt x="72" y="56"/>
                  <a:pt x="72" y="36"/>
                </a:cubicBezTo>
                <a:cubicBezTo>
                  <a:pt x="72" y="16"/>
                  <a:pt x="56" y="0"/>
                  <a:pt x="36" y="0"/>
                </a:cubicBezTo>
                <a:close/>
                <a:moveTo>
                  <a:pt x="36" y="66"/>
                </a:moveTo>
                <a:cubicBezTo>
                  <a:pt x="20" y="66"/>
                  <a:pt x="6" y="52"/>
                  <a:pt x="6" y="36"/>
                </a:cubicBezTo>
                <a:cubicBezTo>
                  <a:pt x="6" y="20"/>
                  <a:pt x="20" y="6"/>
                  <a:pt x="36" y="6"/>
                </a:cubicBezTo>
                <a:cubicBezTo>
                  <a:pt x="52" y="6"/>
                  <a:pt x="66" y="20"/>
                  <a:pt x="66" y="36"/>
                </a:cubicBezTo>
                <a:cubicBezTo>
                  <a:pt x="66" y="52"/>
                  <a:pt x="52" y="66"/>
                  <a:pt x="36" y="66"/>
                </a:cubicBezTo>
                <a:close/>
              </a:path>
            </a:pathLst>
          </a:custGeom>
          <a:solidFill>
            <a:srgbClr val="65666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342"/>
          <p:cNvSpPr>
            <a:spLocks noEditPoints="1"/>
          </p:cNvSpPr>
          <p:nvPr/>
        </p:nvSpPr>
        <p:spPr bwMode="auto">
          <a:xfrm>
            <a:off x="5414963" y="1712142"/>
            <a:ext cx="477838" cy="666750"/>
          </a:xfrm>
          <a:custGeom>
            <a:avLst/>
            <a:gdLst>
              <a:gd name="T0" fmla="*/ 70 w 140"/>
              <a:gd name="T1" fmla="*/ 0 h 195"/>
              <a:gd name="T2" fmla="*/ 0 w 140"/>
              <a:gd name="T3" fmla="*/ 70 h 195"/>
              <a:gd name="T4" fmla="*/ 38 w 140"/>
              <a:gd name="T5" fmla="*/ 132 h 195"/>
              <a:gd name="T6" fmla="*/ 38 w 140"/>
              <a:gd name="T7" fmla="*/ 166 h 195"/>
              <a:gd name="T8" fmla="*/ 41 w 140"/>
              <a:gd name="T9" fmla="*/ 169 h 195"/>
              <a:gd name="T10" fmla="*/ 46 w 140"/>
              <a:gd name="T11" fmla="*/ 169 h 195"/>
              <a:gd name="T12" fmla="*/ 46 w 140"/>
              <a:gd name="T13" fmla="*/ 192 h 195"/>
              <a:gd name="T14" fmla="*/ 49 w 140"/>
              <a:gd name="T15" fmla="*/ 195 h 195"/>
              <a:gd name="T16" fmla="*/ 91 w 140"/>
              <a:gd name="T17" fmla="*/ 195 h 195"/>
              <a:gd name="T18" fmla="*/ 94 w 140"/>
              <a:gd name="T19" fmla="*/ 192 h 195"/>
              <a:gd name="T20" fmla="*/ 94 w 140"/>
              <a:gd name="T21" fmla="*/ 169 h 195"/>
              <a:gd name="T22" fmla="*/ 99 w 140"/>
              <a:gd name="T23" fmla="*/ 169 h 195"/>
              <a:gd name="T24" fmla="*/ 102 w 140"/>
              <a:gd name="T25" fmla="*/ 166 h 195"/>
              <a:gd name="T26" fmla="*/ 102 w 140"/>
              <a:gd name="T27" fmla="*/ 132 h 195"/>
              <a:gd name="T28" fmla="*/ 140 w 140"/>
              <a:gd name="T29" fmla="*/ 70 h 195"/>
              <a:gd name="T30" fmla="*/ 70 w 140"/>
              <a:gd name="T31" fmla="*/ 0 h 195"/>
              <a:gd name="T32" fmla="*/ 88 w 140"/>
              <a:gd name="T33" fmla="*/ 189 h 195"/>
              <a:gd name="T34" fmla="*/ 52 w 140"/>
              <a:gd name="T35" fmla="*/ 189 h 195"/>
              <a:gd name="T36" fmla="*/ 52 w 140"/>
              <a:gd name="T37" fmla="*/ 169 h 195"/>
              <a:gd name="T38" fmla="*/ 88 w 140"/>
              <a:gd name="T39" fmla="*/ 169 h 195"/>
              <a:gd name="T40" fmla="*/ 88 w 140"/>
              <a:gd name="T41" fmla="*/ 189 h 195"/>
              <a:gd name="T42" fmla="*/ 97 w 140"/>
              <a:gd name="T43" fmla="*/ 128 h 195"/>
              <a:gd name="T44" fmla="*/ 96 w 140"/>
              <a:gd name="T45" fmla="*/ 130 h 195"/>
              <a:gd name="T46" fmla="*/ 96 w 140"/>
              <a:gd name="T47" fmla="*/ 163 h 195"/>
              <a:gd name="T48" fmla="*/ 91 w 140"/>
              <a:gd name="T49" fmla="*/ 163 h 195"/>
              <a:gd name="T50" fmla="*/ 73 w 140"/>
              <a:gd name="T51" fmla="*/ 163 h 195"/>
              <a:gd name="T52" fmla="*/ 73 w 140"/>
              <a:gd name="T53" fmla="*/ 98 h 195"/>
              <a:gd name="T54" fmla="*/ 89 w 140"/>
              <a:gd name="T55" fmla="*/ 79 h 195"/>
              <a:gd name="T56" fmla="*/ 70 w 140"/>
              <a:gd name="T57" fmla="*/ 60 h 195"/>
              <a:gd name="T58" fmla="*/ 51 w 140"/>
              <a:gd name="T59" fmla="*/ 79 h 195"/>
              <a:gd name="T60" fmla="*/ 67 w 140"/>
              <a:gd name="T61" fmla="*/ 98 h 195"/>
              <a:gd name="T62" fmla="*/ 67 w 140"/>
              <a:gd name="T63" fmla="*/ 163 h 195"/>
              <a:gd name="T64" fmla="*/ 49 w 140"/>
              <a:gd name="T65" fmla="*/ 163 h 195"/>
              <a:gd name="T66" fmla="*/ 44 w 140"/>
              <a:gd name="T67" fmla="*/ 163 h 195"/>
              <a:gd name="T68" fmla="*/ 44 w 140"/>
              <a:gd name="T69" fmla="*/ 130 h 195"/>
              <a:gd name="T70" fmla="*/ 43 w 140"/>
              <a:gd name="T71" fmla="*/ 128 h 195"/>
              <a:gd name="T72" fmla="*/ 6 w 140"/>
              <a:gd name="T73" fmla="*/ 70 h 195"/>
              <a:gd name="T74" fmla="*/ 70 w 140"/>
              <a:gd name="T75" fmla="*/ 6 h 195"/>
              <a:gd name="T76" fmla="*/ 134 w 140"/>
              <a:gd name="T77" fmla="*/ 70 h 195"/>
              <a:gd name="T78" fmla="*/ 97 w 140"/>
              <a:gd name="T79" fmla="*/ 128 h 195"/>
              <a:gd name="T80" fmla="*/ 70 w 140"/>
              <a:gd name="T81" fmla="*/ 92 h 195"/>
              <a:gd name="T82" fmla="*/ 57 w 140"/>
              <a:gd name="T83" fmla="*/ 79 h 195"/>
              <a:gd name="T84" fmla="*/ 70 w 140"/>
              <a:gd name="T85" fmla="*/ 66 h 195"/>
              <a:gd name="T86" fmla="*/ 83 w 140"/>
              <a:gd name="T87" fmla="*/ 79 h 195"/>
              <a:gd name="T88" fmla="*/ 70 w 140"/>
              <a:gd name="T89" fmla="*/ 92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0" h="195">
                <a:moveTo>
                  <a:pt x="70" y="0"/>
                </a:moveTo>
                <a:cubicBezTo>
                  <a:pt x="32" y="0"/>
                  <a:pt x="0" y="32"/>
                  <a:pt x="0" y="70"/>
                </a:cubicBezTo>
                <a:cubicBezTo>
                  <a:pt x="0" y="96"/>
                  <a:pt x="15" y="121"/>
                  <a:pt x="38" y="132"/>
                </a:cubicBezTo>
                <a:cubicBezTo>
                  <a:pt x="38" y="166"/>
                  <a:pt x="38" y="166"/>
                  <a:pt x="38" y="166"/>
                </a:cubicBezTo>
                <a:cubicBezTo>
                  <a:pt x="38" y="168"/>
                  <a:pt x="40" y="169"/>
                  <a:pt x="41" y="169"/>
                </a:cubicBezTo>
                <a:cubicBezTo>
                  <a:pt x="46" y="169"/>
                  <a:pt x="46" y="169"/>
                  <a:pt x="46" y="169"/>
                </a:cubicBezTo>
                <a:cubicBezTo>
                  <a:pt x="46" y="192"/>
                  <a:pt x="46" y="192"/>
                  <a:pt x="46" y="192"/>
                </a:cubicBezTo>
                <a:cubicBezTo>
                  <a:pt x="46" y="194"/>
                  <a:pt x="48" y="195"/>
                  <a:pt x="49" y="195"/>
                </a:cubicBezTo>
                <a:cubicBezTo>
                  <a:pt x="91" y="195"/>
                  <a:pt x="91" y="195"/>
                  <a:pt x="91" y="195"/>
                </a:cubicBezTo>
                <a:cubicBezTo>
                  <a:pt x="92" y="195"/>
                  <a:pt x="94" y="194"/>
                  <a:pt x="94" y="192"/>
                </a:cubicBezTo>
                <a:cubicBezTo>
                  <a:pt x="94" y="169"/>
                  <a:pt x="94" y="169"/>
                  <a:pt x="94" y="169"/>
                </a:cubicBezTo>
                <a:cubicBezTo>
                  <a:pt x="99" y="169"/>
                  <a:pt x="99" y="169"/>
                  <a:pt x="99" y="169"/>
                </a:cubicBezTo>
                <a:cubicBezTo>
                  <a:pt x="100" y="169"/>
                  <a:pt x="102" y="168"/>
                  <a:pt x="102" y="166"/>
                </a:cubicBezTo>
                <a:cubicBezTo>
                  <a:pt x="102" y="132"/>
                  <a:pt x="102" y="132"/>
                  <a:pt x="102" y="132"/>
                </a:cubicBezTo>
                <a:cubicBezTo>
                  <a:pt x="125" y="121"/>
                  <a:pt x="140" y="96"/>
                  <a:pt x="140" y="70"/>
                </a:cubicBezTo>
                <a:cubicBezTo>
                  <a:pt x="140" y="32"/>
                  <a:pt x="108" y="0"/>
                  <a:pt x="70" y="0"/>
                </a:cubicBezTo>
                <a:close/>
                <a:moveTo>
                  <a:pt x="88" y="189"/>
                </a:moveTo>
                <a:cubicBezTo>
                  <a:pt x="52" y="189"/>
                  <a:pt x="52" y="189"/>
                  <a:pt x="52" y="189"/>
                </a:cubicBezTo>
                <a:cubicBezTo>
                  <a:pt x="52" y="169"/>
                  <a:pt x="52" y="169"/>
                  <a:pt x="52" y="169"/>
                </a:cubicBezTo>
                <a:cubicBezTo>
                  <a:pt x="88" y="169"/>
                  <a:pt x="88" y="169"/>
                  <a:pt x="88" y="169"/>
                </a:cubicBezTo>
                <a:lnTo>
                  <a:pt x="88" y="189"/>
                </a:lnTo>
                <a:close/>
                <a:moveTo>
                  <a:pt x="97" y="128"/>
                </a:moveTo>
                <a:cubicBezTo>
                  <a:pt x="96" y="128"/>
                  <a:pt x="96" y="129"/>
                  <a:pt x="96" y="130"/>
                </a:cubicBezTo>
                <a:cubicBezTo>
                  <a:pt x="96" y="163"/>
                  <a:pt x="96" y="163"/>
                  <a:pt x="96" y="163"/>
                </a:cubicBezTo>
                <a:cubicBezTo>
                  <a:pt x="91" y="163"/>
                  <a:pt x="91" y="163"/>
                  <a:pt x="91" y="163"/>
                </a:cubicBezTo>
                <a:cubicBezTo>
                  <a:pt x="73" y="163"/>
                  <a:pt x="73" y="163"/>
                  <a:pt x="73" y="163"/>
                </a:cubicBezTo>
                <a:cubicBezTo>
                  <a:pt x="73" y="98"/>
                  <a:pt x="73" y="98"/>
                  <a:pt x="73" y="98"/>
                </a:cubicBezTo>
                <a:cubicBezTo>
                  <a:pt x="82" y="97"/>
                  <a:pt x="89" y="89"/>
                  <a:pt x="89" y="79"/>
                </a:cubicBezTo>
                <a:cubicBezTo>
                  <a:pt x="89" y="69"/>
                  <a:pt x="81" y="60"/>
                  <a:pt x="70" y="60"/>
                </a:cubicBezTo>
                <a:cubicBezTo>
                  <a:pt x="59" y="60"/>
                  <a:pt x="51" y="69"/>
                  <a:pt x="51" y="79"/>
                </a:cubicBezTo>
                <a:cubicBezTo>
                  <a:pt x="51" y="89"/>
                  <a:pt x="58" y="97"/>
                  <a:pt x="67" y="98"/>
                </a:cubicBezTo>
                <a:cubicBezTo>
                  <a:pt x="67" y="163"/>
                  <a:pt x="67" y="163"/>
                  <a:pt x="67" y="163"/>
                </a:cubicBezTo>
                <a:cubicBezTo>
                  <a:pt x="49" y="163"/>
                  <a:pt x="49" y="163"/>
                  <a:pt x="49" y="163"/>
                </a:cubicBezTo>
                <a:cubicBezTo>
                  <a:pt x="44" y="163"/>
                  <a:pt x="44" y="163"/>
                  <a:pt x="44" y="163"/>
                </a:cubicBezTo>
                <a:cubicBezTo>
                  <a:pt x="44" y="130"/>
                  <a:pt x="44" y="130"/>
                  <a:pt x="44" y="130"/>
                </a:cubicBezTo>
                <a:cubicBezTo>
                  <a:pt x="44" y="129"/>
                  <a:pt x="44" y="128"/>
                  <a:pt x="43" y="128"/>
                </a:cubicBezTo>
                <a:cubicBezTo>
                  <a:pt x="21" y="117"/>
                  <a:pt x="6" y="95"/>
                  <a:pt x="6" y="70"/>
                </a:cubicBezTo>
                <a:cubicBezTo>
                  <a:pt x="6" y="35"/>
                  <a:pt x="35" y="6"/>
                  <a:pt x="70" y="6"/>
                </a:cubicBezTo>
                <a:cubicBezTo>
                  <a:pt x="105" y="6"/>
                  <a:pt x="134" y="35"/>
                  <a:pt x="134" y="70"/>
                </a:cubicBezTo>
                <a:cubicBezTo>
                  <a:pt x="134" y="95"/>
                  <a:pt x="119" y="117"/>
                  <a:pt x="97" y="128"/>
                </a:cubicBezTo>
                <a:close/>
                <a:moveTo>
                  <a:pt x="70" y="92"/>
                </a:moveTo>
                <a:cubicBezTo>
                  <a:pt x="63" y="92"/>
                  <a:pt x="57" y="87"/>
                  <a:pt x="57" y="79"/>
                </a:cubicBezTo>
                <a:cubicBezTo>
                  <a:pt x="57" y="72"/>
                  <a:pt x="63" y="66"/>
                  <a:pt x="70" y="66"/>
                </a:cubicBezTo>
                <a:cubicBezTo>
                  <a:pt x="77" y="66"/>
                  <a:pt x="83" y="72"/>
                  <a:pt x="83" y="79"/>
                </a:cubicBezTo>
                <a:cubicBezTo>
                  <a:pt x="83" y="87"/>
                  <a:pt x="77" y="92"/>
                  <a:pt x="70" y="92"/>
                </a:cubicBezTo>
                <a:close/>
              </a:path>
            </a:pathLst>
          </a:custGeom>
          <a:solidFill>
            <a:srgbClr val="65666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2" name="组合 20"/>
          <p:cNvGrpSpPr/>
          <p:nvPr/>
        </p:nvGrpSpPr>
        <p:grpSpPr>
          <a:xfrm>
            <a:off x="5414963" y="4131492"/>
            <a:ext cx="560388" cy="731838"/>
            <a:chOff x="5414963" y="4081463"/>
            <a:chExt cx="560388" cy="731838"/>
          </a:xfrm>
        </p:grpSpPr>
        <p:sp>
          <p:nvSpPr>
            <p:cNvPr id="22" name="Freeform 343"/>
            <p:cNvSpPr>
              <a:spLocks noEditPoints="1"/>
            </p:cNvSpPr>
            <p:nvPr/>
          </p:nvSpPr>
          <p:spPr bwMode="auto">
            <a:xfrm>
              <a:off x="5414963" y="4081463"/>
              <a:ext cx="560388" cy="731838"/>
            </a:xfrm>
            <a:custGeom>
              <a:avLst/>
              <a:gdLst>
                <a:gd name="T0" fmla="*/ 164 w 164"/>
                <a:gd name="T1" fmla="*/ 44 h 214"/>
                <a:gd name="T2" fmla="*/ 164 w 164"/>
                <a:gd name="T3" fmla="*/ 43 h 214"/>
                <a:gd name="T4" fmla="*/ 164 w 164"/>
                <a:gd name="T5" fmla="*/ 43 h 214"/>
                <a:gd name="T6" fmla="*/ 163 w 164"/>
                <a:gd name="T7" fmla="*/ 42 h 214"/>
                <a:gd name="T8" fmla="*/ 122 w 164"/>
                <a:gd name="T9" fmla="*/ 1 h 214"/>
                <a:gd name="T10" fmla="*/ 122 w 164"/>
                <a:gd name="T11" fmla="*/ 0 h 214"/>
                <a:gd name="T12" fmla="*/ 121 w 164"/>
                <a:gd name="T13" fmla="*/ 0 h 214"/>
                <a:gd name="T14" fmla="*/ 121 w 164"/>
                <a:gd name="T15" fmla="*/ 0 h 214"/>
                <a:gd name="T16" fmla="*/ 120 w 164"/>
                <a:gd name="T17" fmla="*/ 0 h 214"/>
                <a:gd name="T18" fmla="*/ 3 w 164"/>
                <a:gd name="T19" fmla="*/ 0 h 214"/>
                <a:gd name="T20" fmla="*/ 0 w 164"/>
                <a:gd name="T21" fmla="*/ 3 h 214"/>
                <a:gd name="T22" fmla="*/ 0 w 164"/>
                <a:gd name="T23" fmla="*/ 211 h 214"/>
                <a:gd name="T24" fmla="*/ 3 w 164"/>
                <a:gd name="T25" fmla="*/ 214 h 214"/>
                <a:gd name="T26" fmla="*/ 161 w 164"/>
                <a:gd name="T27" fmla="*/ 214 h 214"/>
                <a:gd name="T28" fmla="*/ 164 w 164"/>
                <a:gd name="T29" fmla="*/ 211 h 214"/>
                <a:gd name="T30" fmla="*/ 164 w 164"/>
                <a:gd name="T31" fmla="*/ 44 h 214"/>
                <a:gd name="T32" fmla="*/ 164 w 164"/>
                <a:gd name="T33" fmla="*/ 44 h 214"/>
                <a:gd name="T34" fmla="*/ 123 w 164"/>
                <a:gd name="T35" fmla="*/ 10 h 214"/>
                <a:gd name="T36" fmla="*/ 154 w 164"/>
                <a:gd name="T37" fmla="*/ 41 h 214"/>
                <a:gd name="T38" fmla="*/ 123 w 164"/>
                <a:gd name="T39" fmla="*/ 41 h 214"/>
                <a:gd name="T40" fmla="*/ 123 w 164"/>
                <a:gd name="T41" fmla="*/ 10 h 214"/>
                <a:gd name="T42" fmla="*/ 158 w 164"/>
                <a:gd name="T43" fmla="*/ 208 h 214"/>
                <a:gd name="T44" fmla="*/ 6 w 164"/>
                <a:gd name="T45" fmla="*/ 208 h 214"/>
                <a:gd name="T46" fmla="*/ 6 w 164"/>
                <a:gd name="T47" fmla="*/ 6 h 214"/>
                <a:gd name="T48" fmla="*/ 117 w 164"/>
                <a:gd name="T49" fmla="*/ 6 h 214"/>
                <a:gd name="T50" fmla="*/ 117 w 164"/>
                <a:gd name="T51" fmla="*/ 44 h 214"/>
                <a:gd name="T52" fmla="*/ 120 w 164"/>
                <a:gd name="T53" fmla="*/ 47 h 214"/>
                <a:gd name="T54" fmla="*/ 158 w 164"/>
                <a:gd name="T55" fmla="*/ 47 h 214"/>
                <a:gd name="T56" fmla="*/ 158 w 164"/>
                <a:gd name="T57" fmla="*/ 208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4" h="214">
                  <a:moveTo>
                    <a:pt x="164" y="44"/>
                  </a:moveTo>
                  <a:cubicBezTo>
                    <a:pt x="164" y="44"/>
                    <a:pt x="164" y="43"/>
                    <a:pt x="164" y="43"/>
                  </a:cubicBezTo>
                  <a:cubicBezTo>
                    <a:pt x="164" y="43"/>
                    <a:pt x="164" y="43"/>
                    <a:pt x="164" y="43"/>
                  </a:cubicBezTo>
                  <a:cubicBezTo>
                    <a:pt x="164" y="42"/>
                    <a:pt x="164" y="42"/>
                    <a:pt x="163" y="42"/>
                  </a:cubicBezTo>
                  <a:cubicBezTo>
                    <a:pt x="122" y="1"/>
                    <a:pt x="122" y="1"/>
                    <a:pt x="122" y="1"/>
                  </a:cubicBezTo>
                  <a:cubicBezTo>
                    <a:pt x="122" y="1"/>
                    <a:pt x="122" y="1"/>
                    <a:pt x="122" y="0"/>
                  </a:cubicBezTo>
                  <a:cubicBezTo>
                    <a:pt x="121" y="0"/>
                    <a:pt x="121" y="0"/>
                    <a:pt x="121" y="0"/>
                  </a:cubicBezTo>
                  <a:cubicBezTo>
                    <a:pt x="121" y="0"/>
                    <a:pt x="121" y="0"/>
                    <a:pt x="121" y="0"/>
                  </a:cubicBezTo>
                  <a:cubicBezTo>
                    <a:pt x="120" y="0"/>
                    <a:pt x="120" y="0"/>
                    <a:pt x="120" y="0"/>
                  </a:cubicBezTo>
                  <a:cubicBezTo>
                    <a:pt x="3" y="0"/>
                    <a:pt x="3" y="0"/>
                    <a:pt x="3" y="0"/>
                  </a:cubicBezTo>
                  <a:cubicBezTo>
                    <a:pt x="1" y="0"/>
                    <a:pt x="0" y="1"/>
                    <a:pt x="0" y="3"/>
                  </a:cubicBezTo>
                  <a:cubicBezTo>
                    <a:pt x="0" y="211"/>
                    <a:pt x="0" y="211"/>
                    <a:pt x="0" y="211"/>
                  </a:cubicBezTo>
                  <a:cubicBezTo>
                    <a:pt x="0" y="213"/>
                    <a:pt x="1" y="214"/>
                    <a:pt x="3" y="214"/>
                  </a:cubicBezTo>
                  <a:cubicBezTo>
                    <a:pt x="161" y="214"/>
                    <a:pt x="161" y="214"/>
                    <a:pt x="161" y="214"/>
                  </a:cubicBezTo>
                  <a:cubicBezTo>
                    <a:pt x="163" y="214"/>
                    <a:pt x="164" y="213"/>
                    <a:pt x="164" y="211"/>
                  </a:cubicBezTo>
                  <a:cubicBezTo>
                    <a:pt x="164" y="44"/>
                    <a:pt x="164" y="44"/>
                    <a:pt x="164" y="44"/>
                  </a:cubicBezTo>
                  <a:cubicBezTo>
                    <a:pt x="164" y="44"/>
                    <a:pt x="164" y="44"/>
                    <a:pt x="164" y="44"/>
                  </a:cubicBezTo>
                  <a:close/>
                  <a:moveTo>
                    <a:pt x="123" y="10"/>
                  </a:moveTo>
                  <a:cubicBezTo>
                    <a:pt x="154" y="41"/>
                    <a:pt x="154" y="41"/>
                    <a:pt x="154" y="41"/>
                  </a:cubicBezTo>
                  <a:cubicBezTo>
                    <a:pt x="123" y="41"/>
                    <a:pt x="123" y="41"/>
                    <a:pt x="123" y="41"/>
                  </a:cubicBezTo>
                  <a:lnTo>
                    <a:pt x="123" y="10"/>
                  </a:lnTo>
                  <a:close/>
                  <a:moveTo>
                    <a:pt x="158" y="208"/>
                  </a:moveTo>
                  <a:cubicBezTo>
                    <a:pt x="6" y="208"/>
                    <a:pt x="6" y="208"/>
                    <a:pt x="6" y="208"/>
                  </a:cubicBezTo>
                  <a:cubicBezTo>
                    <a:pt x="6" y="6"/>
                    <a:pt x="6" y="6"/>
                    <a:pt x="6" y="6"/>
                  </a:cubicBezTo>
                  <a:cubicBezTo>
                    <a:pt x="117" y="6"/>
                    <a:pt x="117" y="6"/>
                    <a:pt x="117" y="6"/>
                  </a:cubicBezTo>
                  <a:cubicBezTo>
                    <a:pt x="117" y="44"/>
                    <a:pt x="117" y="44"/>
                    <a:pt x="117" y="44"/>
                  </a:cubicBezTo>
                  <a:cubicBezTo>
                    <a:pt x="117" y="46"/>
                    <a:pt x="119" y="47"/>
                    <a:pt x="120" y="47"/>
                  </a:cubicBezTo>
                  <a:cubicBezTo>
                    <a:pt x="158" y="47"/>
                    <a:pt x="158" y="47"/>
                    <a:pt x="158" y="47"/>
                  </a:cubicBezTo>
                  <a:lnTo>
                    <a:pt x="158" y="208"/>
                  </a:lnTo>
                  <a:close/>
                </a:path>
              </a:pathLst>
            </a:custGeom>
            <a:solidFill>
              <a:srgbClr val="65666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344"/>
            <p:cNvSpPr>
              <a:spLocks noEditPoints="1"/>
            </p:cNvSpPr>
            <p:nvPr/>
          </p:nvSpPr>
          <p:spPr bwMode="auto">
            <a:xfrm>
              <a:off x="5605463" y="4251326"/>
              <a:ext cx="82550" cy="381000"/>
            </a:xfrm>
            <a:custGeom>
              <a:avLst/>
              <a:gdLst>
                <a:gd name="T0" fmla="*/ 24 w 24"/>
                <a:gd name="T1" fmla="*/ 89 h 111"/>
                <a:gd name="T2" fmla="*/ 24 w 24"/>
                <a:gd name="T3" fmla="*/ 89 h 111"/>
                <a:gd name="T4" fmla="*/ 24 w 24"/>
                <a:gd name="T5" fmla="*/ 88 h 111"/>
                <a:gd name="T6" fmla="*/ 24 w 24"/>
                <a:gd name="T7" fmla="*/ 88 h 111"/>
                <a:gd name="T8" fmla="*/ 24 w 24"/>
                <a:gd name="T9" fmla="*/ 3 h 111"/>
                <a:gd name="T10" fmla="*/ 21 w 24"/>
                <a:gd name="T11" fmla="*/ 0 h 111"/>
                <a:gd name="T12" fmla="*/ 3 w 24"/>
                <a:gd name="T13" fmla="*/ 0 h 111"/>
                <a:gd name="T14" fmla="*/ 0 w 24"/>
                <a:gd name="T15" fmla="*/ 3 h 111"/>
                <a:gd name="T16" fmla="*/ 0 w 24"/>
                <a:gd name="T17" fmla="*/ 88 h 111"/>
                <a:gd name="T18" fmla="*/ 0 w 24"/>
                <a:gd name="T19" fmla="*/ 88 h 111"/>
                <a:gd name="T20" fmla="*/ 0 w 24"/>
                <a:gd name="T21" fmla="*/ 89 h 111"/>
                <a:gd name="T22" fmla="*/ 0 w 24"/>
                <a:gd name="T23" fmla="*/ 89 h 111"/>
                <a:gd name="T24" fmla="*/ 0 w 24"/>
                <a:gd name="T25" fmla="*/ 89 h 111"/>
                <a:gd name="T26" fmla="*/ 9 w 24"/>
                <a:gd name="T27" fmla="*/ 109 h 111"/>
                <a:gd name="T28" fmla="*/ 12 w 24"/>
                <a:gd name="T29" fmla="*/ 111 h 111"/>
                <a:gd name="T30" fmla="*/ 15 w 24"/>
                <a:gd name="T31" fmla="*/ 109 h 111"/>
                <a:gd name="T32" fmla="*/ 24 w 24"/>
                <a:gd name="T33" fmla="*/ 89 h 111"/>
                <a:gd name="T34" fmla="*/ 24 w 24"/>
                <a:gd name="T35" fmla="*/ 89 h 111"/>
                <a:gd name="T36" fmla="*/ 12 w 24"/>
                <a:gd name="T37" fmla="*/ 101 h 111"/>
                <a:gd name="T38" fmla="*/ 7 w 24"/>
                <a:gd name="T39" fmla="*/ 91 h 111"/>
                <a:gd name="T40" fmla="*/ 17 w 24"/>
                <a:gd name="T41" fmla="*/ 91 h 111"/>
                <a:gd name="T42" fmla="*/ 12 w 24"/>
                <a:gd name="T43" fmla="*/ 101 h 111"/>
                <a:gd name="T44" fmla="*/ 18 w 24"/>
                <a:gd name="T45" fmla="*/ 85 h 111"/>
                <a:gd name="T46" fmla="*/ 6 w 24"/>
                <a:gd name="T47" fmla="*/ 85 h 111"/>
                <a:gd name="T48" fmla="*/ 6 w 24"/>
                <a:gd name="T49" fmla="*/ 6 h 111"/>
                <a:gd name="T50" fmla="*/ 18 w 24"/>
                <a:gd name="T51" fmla="*/ 6 h 111"/>
                <a:gd name="T52" fmla="*/ 18 w 24"/>
                <a:gd name="T53" fmla="*/ 85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 h="111">
                  <a:moveTo>
                    <a:pt x="24" y="89"/>
                  </a:moveTo>
                  <a:cubicBezTo>
                    <a:pt x="24" y="89"/>
                    <a:pt x="24" y="89"/>
                    <a:pt x="24" y="89"/>
                  </a:cubicBezTo>
                  <a:cubicBezTo>
                    <a:pt x="24" y="89"/>
                    <a:pt x="24" y="88"/>
                    <a:pt x="24" y="88"/>
                  </a:cubicBezTo>
                  <a:cubicBezTo>
                    <a:pt x="24" y="88"/>
                    <a:pt x="24" y="88"/>
                    <a:pt x="24" y="88"/>
                  </a:cubicBezTo>
                  <a:cubicBezTo>
                    <a:pt x="24" y="3"/>
                    <a:pt x="24" y="3"/>
                    <a:pt x="24" y="3"/>
                  </a:cubicBezTo>
                  <a:cubicBezTo>
                    <a:pt x="24" y="1"/>
                    <a:pt x="23" y="0"/>
                    <a:pt x="21" y="0"/>
                  </a:cubicBezTo>
                  <a:cubicBezTo>
                    <a:pt x="3" y="0"/>
                    <a:pt x="3" y="0"/>
                    <a:pt x="3" y="0"/>
                  </a:cubicBezTo>
                  <a:cubicBezTo>
                    <a:pt x="1" y="0"/>
                    <a:pt x="0" y="1"/>
                    <a:pt x="0" y="3"/>
                  </a:cubicBezTo>
                  <a:cubicBezTo>
                    <a:pt x="0" y="88"/>
                    <a:pt x="0" y="88"/>
                    <a:pt x="0" y="88"/>
                  </a:cubicBezTo>
                  <a:cubicBezTo>
                    <a:pt x="0" y="88"/>
                    <a:pt x="0" y="88"/>
                    <a:pt x="0" y="88"/>
                  </a:cubicBezTo>
                  <a:cubicBezTo>
                    <a:pt x="0" y="88"/>
                    <a:pt x="0" y="89"/>
                    <a:pt x="0" y="89"/>
                  </a:cubicBezTo>
                  <a:cubicBezTo>
                    <a:pt x="0" y="89"/>
                    <a:pt x="0" y="89"/>
                    <a:pt x="0" y="89"/>
                  </a:cubicBezTo>
                  <a:cubicBezTo>
                    <a:pt x="0" y="89"/>
                    <a:pt x="0" y="89"/>
                    <a:pt x="0" y="89"/>
                  </a:cubicBezTo>
                  <a:cubicBezTo>
                    <a:pt x="9" y="109"/>
                    <a:pt x="9" y="109"/>
                    <a:pt x="9" y="109"/>
                  </a:cubicBezTo>
                  <a:cubicBezTo>
                    <a:pt x="10" y="111"/>
                    <a:pt x="11" y="111"/>
                    <a:pt x="12" y="111"/>
                  </a:cubicBezTo>
                  <a:cubicBezTo>
                    <a:pt x="13" y="111"/>
                    <a:pt x="14" y="111"/>
                    <a:pt x="15" y="109"/>
                  </a:cubicBezTo>
                  <a:cubicBezTo>
                    <a:pt x="24" y="89"/>
                    <a:pt x="24" y="89"/>
                    <a:pt x="24" y="89"/>
                  </a:cubicBezTo>
                  <a:cubicBezTo>
                    <a:pt x="24" y="89"/>
                    <a:pt x="24" y="89"/>
                    <a:pt x="24" y="89"/>
                  </a:cubicBezTo>
                  <a:close/>
                  <a:moveTo>
                    <a:pt x="12" y="101"/>
                  </a:moveTo>
                  <a:cubicBezTo>
                    <a:pt x="7" y="91"/>
                    <a:pt x="7" y="91"/>
                    <a:pt x="7" y="91"/>
                  </a:cubicBezTo>
                  <a:cubicBezTo>
                    <a:pt x="17" y="91"/>
                    <a:pt x="17" y="91"/>
                    <a:pt x="17" y="91"/>
                  </a:cubicBezTo>
                  <a:lnTo>
                    <a:pt x="12" y="101"/>
                  </a:lnTo>
                  <a:close/>
                  <a:moveTo>
                    <a:pt x="18" y="85"/>
                  </a:moveTo>
                  <a:cubicBezTo>
                    <a:pt x="6" y="85"/>
                    <a:pt x="6" y="85"/>
                    <a:pt x="6" y="85"/>
                  </a:cubicBezTo>
                  <a:cubicBezTo>
                    <a:pt x="6" y="6"/>
                    <a:pt x="6" y="6"/>
                    <a:pt x="6" y="6"/>
                  </a:cubicBezTo>
                  <a:cubicBezTo>
                    <a:pt x="18" y="6"/>
                    <a:pt x="18" y="6"/>
                    <a:pt x="18" y="6"/>
                  </a:cubicBezTo>
                  <a:lnTo>
                    <a:pt x="18" y="85"/>
                  </a:lnTo>
                  <a:close/>
                </a:path>
              </a:pathLst>
            </a:custGeom>
            <a:solidFill>
              <a:srgbClr val="65666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345"/>
            <p:cNvSpPr/>
            <p:nvPr/>
          </p:nvSpPr>
          <p:spPr bwMode="auto">
            <a:xfrm>
              <a:off x="5684838" y="4621213"/>
              <a:ext cx="187325" cy="20638"/>
            </a:xfrm>
            <a:custGeom>
              <a:avLst/>
              <a:gdLst>
                <a:gd name="T0" fmla="*/ 0 w 55"/>
                <a:gd name="T1" fmla="*/ 3 h 6"/>
                <a:gd name="T2" fmla="*/ 3 w 55"/>
                <a:gd name="T3" fmla="*/ 6 h 6"/>
                <a:gd name="T4" fmla="*/ 52 w 55"/>
                <a:gd name="T5" fmla="*/ 6 h 6"/>
                <a:gd name="T6" fmla="*/ 55 w 55"/>
                <a:gd name="T7" fmla="*/ 3 h 6"/>
                <a:gd name="T8" fmla="*/ 52 w 55"/>
                <a:gd name="T9" fmla="*/ 0 h 6"/>
                <a:gd name="T10" fmla="*/ 3 w 55"/>
                <a:gd name="T11" fmla="*/ 0 h 6"/>
                <a:gd name="T12" fmla="*/ 0 w 55"/>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5" h="6">
                  <a:moveTo>
                    <a:pt x="0" y="3"/>
                  </a:moveTo>
                  <a:cubicBezTo>
                    <a:pt x="0" y="4"/>
                    <a:pt x="1" y="6"/>
                    <a:pt x="3" y="6"/>
                  </a:cubicBezTo>
                  <a:cubicBezTo>
                    <a:pt x="52" y="6"/>
                    <a:pt x="52" y="6"/>
                    <a:pt x="52" y="6"/>
                  </a:cubicBezTo>
                  <a:cubicBezTo>
                    <a:pt x="54" y="6"/>
                    <a:pt x="55" y="4"/>
                    <a:pt x="55" y="3"/>
                  </a:cubicBezTo>
                  <a:cubicBezTo>
                    <a:pt x="55" y="1"/>
                    <a:pt x="54" y="0"/>
                    <a:pt x="52" y="0"/>
                  </a:cubicBezTo>
                  <a:cubicBezTo>
                    <a:pt x="3" y="0"/>
                    <a:pt x="3" y="0"/>
                    <a:pt x="3" y="0"/>
                  </a:cubicBezTo>
                  <a:cubicBezTo>
                    <a:pt x="1" y="0"/>
                    <a:pt x="0" y="1"/>
                    <a:pt x="0" y="3"/>
                  </a:cubicBezTo>
                  <a:close/>
                </a:path>
              </a:pathLst>
            </a:custGeom>
            <a:solidFill>
              <a:srgbClr val="65666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7" name="文本框 26"/>
          <p:cNvSpPr txBox="1"/>
          <p:nvPr/>
        </p:nvSpPr>
        <p:spPr>
          <a:xfrm>
            <a:off x="449943" y="1363192"/>
            <a:ext cx="4657231" cy="1200325"/>
          </a:xfrm>
          <a:prstGeom prst="rect">
            <a:avLst/>
          </a:prstGeom>
          <a:noFill/>
        </p:spPr>
        <p:txBody>
          <a:bodyPr wrap="square" lIns="91436" tIns="45718" rIns="91436" bIns="45718" rtlCol="0">
            <a:spAutoFit/>
          </a:bodyPr>
          <a:lstStyle/>
          <a:p>
            <a:pPr defTabSz="457200"/>
            <a:r>
              <a:rPr lang="en-US" altLang="zh-CN" sz="2400" b="1" dirty="0" smtClean="0"/>
              <a:t>Q:</a:t>
            </a:r>
            <a:r>
              <a:rPr lang="zh-CN" altLang="en-US" sz="2400" b="1" dirty="0" smtClean="0"/>
              <a:t>企业月</a:t>
            </a:r>
            <a:r>
              <a:rPr lang="en-US" altLang="zh-CN" sz="2400" b="1" dirty="0" smtClean="0"/>
              <a:t>(</a:t>
            </a:r>
            <a:r>
              <a:rPr lang="zh-CN" altLang="en-US" sz="2400" b="1" dirty="0" smtClean="0"/>
              <a:t>季</a:t>
            </a:r>
            <a:r>
              <a:rPr lang="en-US" altLang="zh-CN" sz="2400" b="1" dirty="0" smtClean="0"/>
              <a:t>)</a:t>
            </a:r>
            <a:r>
              <a:rPr lang="zh-CN" altLang="en-US" sz="2400" b="1" dirty="0" smtClean="0"/>
              <a:t>度预缴申报时能否享受疫情防控捐赠支出全额扣除政策</a:t>
            </a:r>
            <a:r>
              <a:rPr lang="en-US" altLang="zh-CN" sz="2400" b="1" dirty="0" smtClean="0"/>
              <a:t>?</a:t>
            </a:r>
            <a:endParaRPr kumimoji="1" lang="zh-CN" altLang="en-US" sz="2400" b="1" dirty="0">
              <a:solidFill>
                <a:schemeClr val="accent1"/>
              </a:solidFill>
              <a:latin typeface="Century Gothic" panose="020B0502020202020204" pitchFamily="34" charset="0"/>
              <a:ea typeface="微软雅黑" panose="020B0503020204020204" pitchFamily="34" charset="-122"/>
              <a:cs typeface="Impact" panose="020B0806030902050204"/>
            </a:endParaRPr>
          </a:p>
        </p:txBody>
      </p:sp>
      <p:sp>
        <p:nvSpPr>
          <p:cNvPr id="28" name="文本框 27"/>
          <p:cNvSpPr txBox="1"/>
          <p:nvPr/>
        </p:nvSpPr>
        <p:spPr>
          <a:xfrm>
            <a:off x="595086" y="2569029"/>
            <a:ext cx="4554987" cy="3170099"/>
          </a:xfrm>
          <a:prstGeom prst="rect">
            <a:avLst/>
          </a:prstGeom>
          <a:noFill/>
        </p:spPr>
        <p:txBody>
          <a:bodyPr wrap="square" rtlCol="0">
            <a:spAutoFit/>
          </a:bodyPr>
          <a:lstStyle/>
          <a:p>
            <a:pPr>
              <a:spcBef>
                <a:spcPct val="0"/>
              </a:spcBef>
            </a:pPr>
            <a:r>
              <a:rPr lang="en-US" altLang="zh-CN" sz="2000" b="1" dirty="0" smtClean="0">
                <a:latin typeface="仿宋" panose="02010609060101010101" pitchFamily="49" charset="-122"/>
                <a:ea typeface="仿宋" panose="02010609060101010101" pitchFamily="49" charset="-122"/>
              </a:rPr>
              <a:t>A:</a:t>
            </a:r>
            <a:r>
              <a:rPr lang="zh-CN" altLang="en-US" sz="2000" b="1" dirty="0" smtClean="0">
                <a:latin typeface="仿宋" panose="02010609060101010101" pitchFamily="49" charset="-122"/>
                <a:ea typeface="仿宋" panose="02010609060101010101" pitchFamily="49" charset="-122"/>
              </a:rPr>
              <a:t>企业所得税法及其实施条例规定，企业分月或分季预缴企业所得税时，原则上应当按照月度或者季度的实际利润额预缴。企业在计算会计利润时，按照会计核算相关规定，疫情防控捐赠支出已经全额列支，企业按实际会计利润进行企业所得税预缴申报，疫情防控捐赠支出在税收上也实现了全额据实扣除。因此，企业月</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季</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度预缴申报时就能享受到该政策</a:t>
            </a:r>
            <a:r>
              <a:rPr lang="zh-CN" altLang="en-US" sz="1600" dirty="0" smtClean="0"/>
              <a:t>。</a:t>
            </a:r>
            <a:endParaRPr lang="zh-CN" altLang="en-US" sz="1600" dirty="0">
              <a:solidFill>
                <a:srgbClr val="000000"/>
              </a:solidFill>
              <a:latin typeface="宋体" panose="02010600030101010101" pitchFamily="2" charset="-122"/>
              <a:ea typeface="宋体" panose="02010600030101010101" pitchFamily="2" charset="-122"/>
            </a:endParaRPr>
          </a:p>
        </p:txBody>
      </p:sp>
      <p:sp>
        <p:nvSpPr>
          <p:cNvPr id="29" name="文本框 28"/>
          <p:cNvSpPr txBox="1"/>
          <p:nvPr/>
        </p:nvSpPr>
        <p:spPr>
          <a:xfrm>
            <a:off x="2460304" y="2703046"/>
            <a:ext cx="184722" cy="461661"/>
          </a:xfrm>
          <a:prstGeom prst="rect">
            <a:avLst/>
          </a:prstGeom>
          <a:noFill/>
        </p:spPr>
        <p:txBody>
          <a:bodyPr wrap="none" lIns="91436" tIns="45718" rIns="91436" bIns="45718" rtlCol="0">
            <a:spAutoFit/>
          </a:bodyPr>
          <a:lstStyle/>
          <a:p>
            <a:pPr defTabSz="457200"/>
            <a:endParaRPr kumimoji="1" lang="zh-CN" altLang="en-US" sz="2400" b="1" dirty="0">
              <a:solidFill>
                <a:schemeClr val="accent2"/>
              </a:solidFill>
              <a:latin typeface="Century Gothic" panose="020B0502020202020204" pitchFamily="34" charset="0"/>
              <a:ea typeface="微软雅黑" panose="020B0503020204020204" pitchFamily="34" charset="-122"/>
              <a:cs typeface="Impact" panose="020B0806030902050204"/>
            </a:endParaRPr>
          </a:p>
        </p:txBody>
      </p:sp>
      <p:sp>
        <p:nvSpPr>
          <p:cNvPr id="30" name="文本框 29"/>
          <p:cNvSpPr txBox="1"/>
          <p:nvPr/>
        </p:nvSpPr>
        <p:spPr>
          <a:xfrm>
            <a:off x="1847528" y="4478430"/>
            <a:ext cx="3302545" cy="338554"/>
          </a:xfrm>
          <a:prstGeom prst="rect">
            <a:avLst/>
          </a:prstGeom>
          <a:noFill/>
        </p:spPr>
        <p:txBody>
          <a:bodyPr wrap="square" rtlCol="0">
            <a:spAutoFit/>
          </a:bodyPr>
          <a:lstStyle/>
          <a:p>
            <a:pPr>
              <a:spcBef>
                <a:spcPct val="0"/>
              </a:spcBef>
            </a:pPr>
            <a:r>
              <a:rPr lang="zh-CN" altLang="en-US" sz="1600" dirty="0" smtClean="0">
                <a:solidFill>
                  <a:srgbClr val="000000"/>
                </a:solidFill>
                <a:latin typeface="宋体" panose="02010600030101010101" pitchFamily="2" charset="-122"/>
                <a:ea typeface="宋体" panose="02010600030101010101" pitchFamily="2" charset="-122"/>
              </a:rPr>
              <a:t>。</a:t>
            </a:r>
            <a:endParaRPr lang="zh-CN" altLang="en-US" sz="1600" dirty="0">
              <a:solidFill>
                <a:srgbClr val="000000"/>
              </a:solidFill>
              <a:latin typeface="宋体" panose="02010600030101010101" pitchFamily="2" charset="-122"/>
              <a:ea typeface="宋体" panose="02010600030101010101" pitchFamily="2" charset="-122"/>
            </a:endParaRPr>
          </a:p>
        </p:txBody>
      </p:sp>
      <p:sp>
        <p:nvSpPr>
          <p:cNvPr id="35" name="矩形 34"/>
          <p:cNvSpPr/>
          <p:nvPr/>
        </p:nvSpPr>
        <p:spPr>
          <a:xfrm>
            <a:off x="1538514" y="5971793"/>
            <a:ext cx="9506857" cy="646331"/>
          </a:xfrm>
          <a:prstGeom prst="rect">
            <a:avLst/>
          </a:prstGeom>
        </p:spPr>
        <p:txBody>
          <a:bodyPr wrap="square">
            <a:spAutoFit/>
          </a:bodyPr>
          <a:lstStyle/>
          <a:p>
            <a:pPr>
              <a:spcBef>
                <a:spcPct val="0"/>
              </a:spcBef>
            </a:pPr>
            <a:r>
              <a:rPr lang="zh-CN" altLang="en-US" b="1" dirty="0" smtClean="0"/>
              <a:t>年度申报提示：</a:t>
            </a:r>
            <a:r>
              <a:rPr lang="zh-CN" altLang="en-US" dirty="0" smtClean="0"/>
              <a:t>企业享受</a:t>
            </a:r>
            <a:r>
              <a:rPr lang="en-US" altLang="zh-CN" dirty="0" smtClean="0"/>
              <a:t>9</a:t>
            </a:r>
            <a:r>
              <a:rPr lang="zh-CN" altLang="en-US" dirty="0" smtClean="0"/>
              <a:t>号公告规定的全额税前扣除政策的，采取“自行判别、申报享受、相关资料留存备查”的方式，并将捐赠全额扣除情况填入企业所得税纳税申报表相应行次。</a:t>
            </a:r>
            <a:endParaRPr lang="zh-CN" altLang="en-US" dirty="0">
              <a:solidFill>
                <a:srgbClr val="000000"/>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6" presetClass="entr" presetSubtype="37" fill="hold" nodeType="withEffect">
                                  <p:stCondLst>
                                    <p:cond delay="500"/>
                                  </p:stCondLst>
                                  <p:childTnLst>
                                    <p:set>
                                      <p:cBhvr>
                                        <p:cTn id="9" dur="1" fill="hold">
                                          <p:stCondLst>
                                            <p:cond delay="0"/>
                                          </p:stCondLst>
                                        </p:cTn>
                                        <p:tgtEl>
                                          <p:spTgt spid="5"/>
                                        </p:tgtEl>
                                        <p:attrNameLst>
                                          <p:attrName>style.visibility</p:attrName>
                                        </p:attrNameLst>
                                      </p:cBhvr>
                                      <p:to>
                                        <p:strVal val="visible"/>
                                      </p:to>
                                    </p:set>
                                    <p:animEffect transition="in" filter="barn(outVertical)">
                                      <p:cBhvr>
                                        <p:cTn id="10" dur="500"/>
                                        <p:tgtEl>
                                          <p:spTgt spid="5"/>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6" presetClass="entr" presetSubtype="37" fill="hold" nodeType="withEffect">
                                  <p:stCondLst>
                                    <p:cond delay="500"/>
                                  </p:stCondLst>
                                  <p:childTnLst>
                                    <p:set>
                                      <p:cBhvr>
                                        <p:cTn id="15" dur="1" fill="hold">
                                          <p:stCondLst>
                                            <p:cond delay="0"/>
                                          </p:stCondLst>
                                        </p:cTn>
                                        <p:tgtEl>
                                          <p:spTgt spid="7"/>
                                        </p:tgtEl>
                                        <p:attrNameLst>
                                          <p:attrName>style.visibility</p:attrName>
                                        </p:attrNameLst>
                                      </p:cBhvr>
                                      <p:to>
                                        <p:strVal val="visible"/>
                                      </p:to>
                                    </p:set>
                                    <p:animEffect transition="in" filter="barn(outVertical)">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500"/>
                                        <p:tgtEl>
                                          <p:spTgt spid="1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fade">
                                      <p:cBhvr>
                                        <p:cTn id="46" dur="500"/>
                                        <p:tgtEl>
                                          <p:spTgt spid="1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500"/>
                                        <p:tgtEl>
                                          <p:spTgt spid="1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par>
                                <p:cTn id="53" presetID="10" presetClass="entr" presetSubtype="0" fill="hold" nodeType="with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fade">
                                      <p:cBhvr>
                                        <p:cTn id="55" dur="500"/>
                                        <p:tgtEl>
                                          <p:spTgt spid="2"/>
                                        </p:tgtEl>
                                      </p:cBhvr>
                                    </p:animEffect>
                                  </p:childTnLst>
                                </p:cTn>
                              </p:par>
                              <p:par>
                                <p:cTn id="56" presetID="22" presetClass="entr" presetSubtype="2" fill="hold" grpId="0" nodeType="withEffect">
                                  <p:stCondLst>
                                    <p:cond delay="200"/>
                                  </p:stCondLst>
                                  <p:childTnLst>
                                    <p:set>
                                      <p:cBhvr>
                                        <p:cTn id="57" dur="1" fill="hold">
                                          <p:stCondLst>
                                            <p:cond delay="0"/>
                                          </p:stCondLst>
                                        </p:cTn>
                                        <p:tgtEl>
                                          <p:spTgt spid="11"/>
                                        </p:tgtEl>
                                        <p:attrNameLst>
                                          <p:attrName>style.visibility</p:attrName>
                                        </p:attrNameLst>
                                      </p:cBhvr>
                                      <p:to>
                                        <p:strVal val="visible"/>
                                      </p:to>
                                    </p:set>
                                    <p:animEffect transition="in" filter="wipe(right)">
                                      <p:cBhvr>
                                        <p:cTn id="58" dur="500"/>
                                        <p:tgtEl>
                                          <p:spTgt spid="1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500"/>
                                        <p:tgtEl>
                                          <p:spTgt spid="27"/>
                                        </p:tgtEl>
                                      </p:cBhvr>
                                    </p:animEffect>
                                  </p:childTnLst>
                                </p:cTn>
                              </p:par>
                            </p:childTnLst>
                          </p:cTn>
                        </p:par>
                        <p:par>
                          <p:cTn id="62" fill="hold">
                            <p:stCondLst>
                              <p:cond delay="500"/>
                            </p:stCondLst>
                            <p:childTnLst>
                              <p:par>
                                <p:cTn id="63" presetID="10" presetClass="entr" presetSubtype="0" fill="hold" grpId="0"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500"/>
                                        <p:tgtEl>
                                          <p:spTgt spid="28"/>
                                        </p:tgtEl>
                                      </p:cBhvr>
                                    </p:animEffect>
                                  </p:childTnLst>
                                </p:cTn>
                              </p:par>
                              <p:par>
                                <p:cTn id="66" presetID="10" presetClass="entr" presetSubtype="0" fill="hold" grpId="0" nodeType="withEffect" nodePh="1">
                                  <p:stCondLst>
                                    <p:cond delay="0"/>
                                  </p:stCondLst>
                                  <p:endCondLst>
                                    <p:cond evt="begin" delay="0">
                                      <p:tn val="66"/>
                                    </p:cond>
                                  </p:endCondLst>
                                  <p:childTnLst>
                                    <p:set>
                                      <p:cBhvr>
                                        <p:cTn id="67" dur="1" fill="hold">
                                          <p:stCondLst>
                                            <p:cond delay="0"/>
                                          </p:stCondLst>
                                        </p:cTn>
                                        <p:tgtEl>
                                          <p:spTgt spid="29"/>
                                        </p:tgtEl>
                                        <p:attrNameLst>
                                          <p:attrName>style.visibility</p:attrName>
                                        </p:attrNameLst>
                                      </p:cBhvr>
                                      <p:to>
                                        <p:strVal val="visible"/>
                                      </p:to>
                                    </p:set>
                                    <p:animEffect transition="in" filter="fade">
                                      <p:cBhvr>
                                        <p:cTn id="68" dur="500"/>
                                        <p:tgtEl>
                                          <p:spTgt spid="29"/>
                                        </p:tgtEl>
                                      </p:cBhvr>
                                    </p:animEffect>
                                  </p:childTnLst>
                                </p:cTn>
                              </p:par>
                            </p:childTnLst>
                          </p:cTn>
                        </p:par>
                        <p:par>
                          <p:cTn id="69" fill="hold">
                            <p:stCondLst>
                              <p:cond delay="1000"/>
                            </p:stCondLst>
                            <p:childTnLst>
                              <p:par>
                                <p:cTn id="70" presetID="10" presetClass="entr" presetSubtype="0" fill="hold" grpId="0" nodeType="after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7" grpId="0"/>
      <p:bldP spid="28" grpId="0"/>
      <p:bldP spid="29"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32"/>
          <p:cNvGrpSpPr/>
          <p:nvPr/>
        </p:nvGrpSpPr>
        <p:grpSpPr>
          <a:xfrm>
            <a:off x="6988209" y="1126400"/>
            <a:ext cx="4524097" cy="5009489"/>
            <a:chOff x="5140787" y="1412776"/>
            <a:chExt cx="3867777" cy="4282752"/>
          </a:xfrm>
        </p:grpSpPr>
        <p:grpSp>
          <p:nvGrpSpPr>
            <p:cNvPr id="4" name="Group 14"/>
            <p:cNvGrpSpPr/>
            <p:nvPr/>
          </p:nvGrpSpPr>
          <p:grpSpPr bwMode="auto">
            <a:xfrm>
              <a:off x="5140787" y="3270852"/>
              <a:ext cx="3867777" cy="2424676"/>
              <a:chOff x="3217" y="2688"/>
              <a:chExt cx="2908" cy="1823"/>
            </a:xfrm>
            <a:solidFill>
              <a:srgbClr val="0070C0"/>
            </a:solidFill>
          </p:grpSpPr>
          <p:sp>
            <p:nvSpPr>
              <p:cNvPr id="51" name="Freeform 15"/>
              <p:cNvSpPr>
                <a:spLocks noChangeArrowheads="1"/>
              </p:cNvSpPr>
              <p:nvPr/>
            </p:nvSpPr>
            <p:spPr bwMode="auto">
              <a:xfrm>
                <a:off x="3217" y="3039"/>
                <a:ext cx="2908" cy="1472"/>
              </a:xfrm>
              <a:custGeom>
                <a:avLst/>
                <a:gdLst>
                  <a:gd name="T0" fmla="*/ 311 w 12822"/>
                  <a:gd name="T1" fmla="*/ 0 h 6490"/>
                  <a:gd name="T2" fmla="*/ 660 w 12822"/>
                  <a:gd name="T3" fmla="*/ 131 h 6490"/>
                  <a:gd name="T4" fmla="*/ 424 w 12822"/>
                  <a:gd name="T5" fmla="*/ 334 h 6490"/>
                  <a:gd name="T6" fmla="*/ 0 w 12822"/>
                  <a:gd name="T7" fmla="*/ 131 h 6490"/>
                  <a:gd name="T8" fmla="*/ 311 w 12822"/>
                  <a:gd name="T9" fmla="*/ 0 h 64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22" h="6490">
                    <a:moveTo>
                      <a:pt x="6041" y="0"/>
                    </a:moveTo>
                    <a:lnTo>
                      <a:pt x="12821" y="2552"/>
                    </a:lnTo>
                    <a:lnTo>
                      <a:pt x="8237" y="6489"/>
                    </a:lnTo>
                    <a:lnTo>
                      <a:pt x="0" y="2546"/>
                    </a:lnTo>
                    <a:lnTo>
                      <a:pt x="6041" y="0"/>
                    </a:lnTo>
                  </a:path>
                </a:pathLst>
              </a:custGeom>
              <a:grpFill/>
              <a:ln w="9525">
                <a:solidFill>
                  <a:srgbClr val="2676FF">
                    <a:lumMod val="75000"/>
                  </a:srgb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52" name="Freeform 16"/>
              <p:cNvSpPr>
                <a:spLocks noChangeArrowheads="1"/>
              </p:cNvSpPr>
              <p:nvPr/>
            </p:nvSpPr>
            <p:spPr bwMode="auto">
              <a:xfrm>
                <a:off x="5004" y="3051"/>
                <a:ext cx="1112" cy="1459"/>
              </a:xfrm>
              <a:custGeom>
                <a:avLst/>
                <a:gdLst>
                  <a:gd name="T0" fmla="*/ 0 w 4904"/>
                  <a:gd name="T1" fmla="*/ 133 h 6434"/>
                  <a:gd name="T2" fmla="*/ 175 w 4904"/>
                  <a:gd name="T3" fmla="*/ 0 h 6434"/>
                  <a:gd name="T4" fmla="*/ 252 w 4904"/>
                  <a:gd name="T5" fmla="*/ 129 h 6434"/>
                  <a:gd name="T6" fmla="*/ 16 w 4904"/>
                  <a:gd name="T7" fmla="*/ 331 h 6434"/>
                  <a:gd name="T8" fmla="*/ 0 w 4904"/>
                  <a:gd name="T9" fmla="*/ 133 h 64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904" h="6434">
                    <a:moveTo>
                      <a:pt x="0" y="2581"/>
                    </a:moveTo>
                    <a:lnTo>
                      <a:pt x="3403" y="0"/>
                    </a:lnTo>
                    <a:lnTo>
                      <a:pt x="4903" y="2503"/>
                    </a:lnTo>
                    <a:lnTo>
                      <a:pt x="312" y="6433"/>
                    </a:lnTo>
                    <a:lnTo>
                      <a:pt x="0" y="2581"/>
                    </a:lnTo>
                  </a:path>
                </a:pathLst>
              </a:custGeom>
              <a:solidFill>
                <a:srgbClr val="72C8D5"/>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53" name="Freeform 17"/>
              <p:cNvSpPr>
                <a:spLocks noChangeArrowheads="1"/>
              </p:cNvSpPr>
              <p:nvPr/>
            </p:nvSpPr>
            <p:spPr bwMode="auto">
              <a:xfrm>
                <a:off x="3229" y="2688"/>
                <a:ext cx="1415" cy="918"/>
              </a:xfrm>
              <a:custGeom>
                <a:avLst/>
                <a:gdLst>
                  <a:gd name="T0" fmla="*/ 85 w 6241"/>
                  <a:gd name="T1" fmla="*/ 80 h 4046"/>
                  <a:gd name="T2" fmla="*/ 321 w 6241"/>
                  <a:gd name="T3" fmla="*/ 0 h 4046"/>
                  <a:gd name="T4" fmla="*/ 311 w 6241"/>
                  <a:gd name="T5" fmla="*/ 80 h 4046"/>
                  <a:gd name="T6" fmla="*/ 0 w 6241"/>
                  <a:gd name="T7" fmla="*/ 208 h 4046"/>
                  <a:gd name="T8" fmla="*/ 85 w 6241"/>
                  <a:gd name="T9" fmla="*/ 80 h 404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1" h="4046">
                    <a:moveTo>
                      <a:pt x="1647" y="1549"/>
                    </a:moveTo>
                    <a:lnTo>
                      <a:pt x="6240" y="0"/>
                    </a:lnTo>
                    <a:lnTo>
                      <a:pt x="6041" y="1549"/>
                    </a:lnTo>
                    <a:lnTo>
                      <a:pt x="0" y="4045"/>
                    </a:lnTo>
                    <a:lnTo>
                      <a:pt x="1647" y="1549"/>
                    </a:lnTo>
                  </a:path>
                </a:pathLst>
              </a:custGeom>
              <a:grpFill/>
              <a:ln w="9525">
                <a:solidFill>
                  <a:srgbClr val="2676FF">
                    <a:lumMod val="75000"/>
                  </a:srgbClr>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54" name="Freeform 18"/>
              <p:cNvSpPr>
                <a:spLocks noChangeArrowheads="1"/>
              </p:cNvSpPr>
              <p:nvPr/>
            </p:nvSpPr>
            <p:spPr bwMode="auto">
              <a:xfrm>
                <a:off x="3614" y="2699"/>
                <a:ext cx="2162" cy="928"/>
              </a:xfrm>
              <a:custGeom>
                <a:avLst/>
                <a:gdLst>
                  <a:gd name="T0" fmla="*/ 231 w 9536"/>
                  <a:gd name="T1" fmla="*/ 0 h 4091"/>
                  <a:gd name="T2" fmla="*/ 490 w 9536"/>
                  <a:gd name="T3" fmla="*/ 82 h 4091"/>
                  <a:gd name="T4" fmla="*/ 315 w 9536"/>
                  <a:gd name="T5" fmla="*/ 211 h 4091"/>
                  <a:gd name="T6" fmla="*/ 0 w 9536"/>
                  <a:gd name="T7" fmla="*/ 77 h 4091"/>
                  <a:gd name="T8" fmla="*/ 231 w 9536"/>
                  <a:gd name="T9" fmla="*/ 0 h 409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536" h="4091">
                    <a:moveTo>
                      <a:pt x="4493" y="0"/>
                    </a:moveTo>
                    <a:lnTo>
                      <a:pt x="9535" y="1598"/>
                    </a:lnTo>
                    <a:lnTo>
                      <a:pt x="6132" y="4090"/>
                    </a:lnTo>
                    <a:lnTo>
                      <a:pt x="0" y="1499"/>
                    </a:lnTo>
                    <a:lnTo>
                      <a:pt x="4493" y="0"/>
                    </a:lnTo>
                  </a:path>
                </a:pathLst>
              </a:custGeom>
              <a:solidFill>
                <a:srgbClr val="72C8D5"/>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55" name="Freeform 19"/>
              <p:cNvSpPr>
                <a:spLocks noChangeArrowheads="1"/>
              </p:cNvSpPr>
              <p:nvPr/>
            </p:nvSpPr>
            <p:spPr bwMode="auto">
              <a:xfrm>
                <a:off x="3217" y="3039"/>
                <a:ext cx="1866" cy="1470"/>
              </a:xfrm>
              <a:custGeom>
                <a:avLst/>
                <a:gdLst>
                  <a:gd name="T0" fmla="*/ 87 w 8230"/>
                  <a:gd name="T1" fmla="*/ 0 h 6483"/>
                  <a:gd name="T2" fmla="*/ 403 w 8230"/>
                  <a:gd name="T3" fmla="*/ 133 h 6483"/>
                  <a:gd name="T4" fmla="*/ 423 w 8230"/>
                  <a:gd name="T5" fmla="*/ 333 h 6483"/>
                  <a:gd name="T6" fmla="*/ 0 w 8230"/>
                  <a:gd name="T7" fmla="*/ 131 h 6483"/>
                  <a:gd name="T8" fmla="*/ 87 w 8230"/>
                  <a:gd name="T9" fmla="*/ 0 h 64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30" h="6483">
                    <a:moveTo>
                      <a:pt x="1697" y="0"/>
                    </a:moveTo>
                    <a:lnTo>
                      <a:pt x="7840" y="2591"/>
                    </a:lnTo>
                    <a:lnTo>
                      <a:pt x="8229" y="6482"/>
                    </a:lnTo>
                    <a:lnTo>
                      <a:pt x="0" y="2546"/>
                    </a:lnTo>
                    <a:lnTo>
                      <a:pt x="1697" y="0"/>
                    </a:lnTo>
                  </a:path>
                </a:pathLst>
              </a:custGeom>
              <a:solidFill>
                <a:srgbClr val="72C8D5"/>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grpSp>
        <p:grpSp>
          <p:nvGrpSpPr>
            <p:cNvPr id="5" name="Group 20"/>
            <p:cNvGrpSpPr/>
            <p:nvPr/>
          </p:nvGrpSpPr>
          <p:grpSpPr bwMode="auto">
            <a:xfrm>
              <a:off x="5747289" y="2684301"/>
              <a:ext cx="2694675" cy="1581426"/>
              <a:chOff x="3673" y="2247"/>
              <a:chExt cx="2026" cy="1189"/>
            </a:xfrm>
            <a:solidFill>
              <a:schemeClr val="tx1">
                <a:lumMod val="85000"/>
                <a:lumOff val="15000"/>
              </a:schemeClr>
            </a:solidFill>
          </p:grpSpPr>
          <p:sp>
            <p:nvSpPr>
              <p:cNvPr id="47" name="Freeform 21"/>
              <p:cNvSpPr>
                <a:spLocks noChangeArrowheads="1"/>
              </p:cNvSpPr>
              <p:nvPr/>
            </p:nvSpPr>
            <p:spPr bwMode="auto">
              <a:xfrm>
                <a:off x="3681" y="2581"/>
                <a:ext cx="2018" cy="851"/>
              </a:xfrm>
              <a:custGeom>
                <a:avLst/>
                <a:gdLst>
                  <a:gd name="T0" fmla="*/ 208 w 8901"/>
                  <a:gd name="T1" fmla="*/ 0 h 3753"/>
                  <a:gd name="T2" fmla="*/ 458 w 8901"/>
                  <a:gd name="T3" fmla="*/ 79 h 3753"/>
                  <a:gd name="T4" fmla="*/ 294 w 8901"/>
                  <a:gd name="T5" fmla="*/ 193 h 3753"/>
                  <a:gd name="T6" fmla="*/ 0 w 8901"/>
                  <a:gd name="T7" fmla="*/ 74 h 3753"/>
                  <a:gd name="T8" fmla="*/ 208 w 8901"/>
                  <a:gd name="T9" fmla="*/ 0 h 37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01" h="3753">
                    <a:moveTo>
                      <a:pt x="4041" y="0"/>
                    </a:moveTo>
                    <a:lnTo>
                      <a:pt x="8900" y="1539"/>
                    </a:lnTo>
                    <a:lnTo>
                      <a:pt x="5725" y="3752"/>
                    </a:lnTo>
                    <a:lnTo>
                      <a:pt x="0" y="1443"/>
                    </a:lnTo>
                    <a:lnTo>
                      <a:pt x="4041" y="0"/>
                    </a:lnTo>
                  </a:path>
                </a:pathLst>
              </a:custGeom>
              <a:grpFill/>
              <a:ln w="9525">
                <a:solidFill>
                  <a:srgbClr val="C0C0C0"/>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48" name="Freeform 22"/>
              <p:cNvSpPr>
                <a:spLocks noChangeArrowheads="1"/>
              </p:cNvSpPr>
              <p:nvPr/>
            </p:nvSpPr>
            <p:spPr bwMode="auto">
              <a:xfrm>
                <a:off x="4014" y="2247"/>
                <a:ext cx="1434" cy="468"/>
              </a:xfrm>
              <a:custGeom>
                <a:avLst/>
                <a:gdLst>
                  <a:gd name="T0" fmla="*/ 134 w 6322"/>
                  <a:gd name="T1" fmla="*/ 0 h 2065"/>
                  <a:gd name="T2" fmla="*/ 325 w 6322"/>
                  <a:gd name="T3" fmla="*/ 51 h 2065"/>
                  <a:gd name="T4" fmla="*/ 207 w 6322"/>
                  <a:gd name="T5" fmla="*/ 106 h 2065"/>
                  <a:gd name="T6" fmla="*/ 0 w 6322"/>
                  <a:gd name="T7" fmla="*/ 41 h 2065"/>
                  <a:gd name="T8" fmla="*/ 134 w 6322"/>
                  <a:gd name="T9" fmla="*/ 0 h 20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22" h="2065">
                    <a:moveTo>
                      <a:pt x="2602" y="0"/>
                    </a:moveTo>
                    <a:lnTo>
                      <a:pt x="6321" y="1000"/>
                    </a:lnTo>
                    <a:lnTo>
                      <a:pt x="4019" y="2064"/>
                    </a:lnTo>
                    <a:lnTo>
                      <a:pt x="0" y="798"/>
                    </a:lnTo>
                    <a:lnTo>
                      <a:pt x="2602" y="0"/>
                    </a:lnTo>
                  </a:path>
                </a:pathLst>
              </a:custGeom>
              <a:solidFill>
                <a:srgbClr val="FE8A72"/>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49" name="Freeform 23"/>
              <p:cNvSpPr>
                <a:spLocks noChangeArrowheads="1"/>
              </p:cNvSpPr>
              <p:nvPr/>
            </p:nvSpPr>
            <p:spPr bwMode="auto">
              <a:xfrm>
                <a:off x="3673" y="2425"/>
                <a:ext cx="1310" cy="1012"/>
              </a:xfrm>
              <a:custGeom>
                <a:avLst/>
                <a:gdLst>
                  <a:gd name="T0" fmla="*/ 78 w 5776"/>
                  <a:gd name="T1" fmla="*/ 0 h 4462"/>
                  <a:gd name="T2" fmla="*/ 284 w 5776"/>
                  <a:gd name="T3" fmla="*/ 65 h 4462"/>
                  <a:gd name="T4" fmla="*/ 297 w 5776"/>
                  <a:gd name="T5" fmla="*/ 230 h 4462"/>
                  <a:gd name="T6" fmla="*/ 0 w 5776"/>
                  <a:gd name="T7" fmla="*/ 110 h 4462"/>
                  <a:gd name="T8" fmla="*/ 78 w 5776"/>
                  <a:gd name="T9" fmla="*/ 0 h 44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6" h="4462">
                    <a:moveTo>
                      <a:pt x="1509" y="0"/>
                    </a:moveTo>
                    <a:lnTo>
                      <a:pt x="5531" y="1260"/>
                    </a:lnTo>
                    <a:lnTo>
                      <a:pt x="5775" y="4461"/>
                    </a:lnTo>
                    <a:lnTo>
                      <a:pt x="0" y="2138"/>
                    </a:lnTo>
                    <a:lnTo>
                      <a:pt x="1509" y="0"/>
                    </a:lnTo>
                  </a:path>
                </a:pathLst>
              </a:custGeom>
              <a:solidFill>
                <a:srgbClr val="FE8A72"/>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50" name="Freeform 24"/>
              <p:cNvSpPr>
                <a:spLocks noChangeArrowheads="1"/>
              </p:cNvSpPr>
              <p:nvPr/>
            </p:nvSpPr>
            <p:spPr bwMode="auto">
              <a:xfrm>
                <a:off x="4925" y="2473"/>
                <a:ext cx="774" cy="960"/>
              </a:xfrm>
              <a:custGeom>
                <a:avLst/>
                <a:gdLst>
                  <a:gd name="T0" fmla="*/ 0 w 3414"/>
                  <a:gd name="T1" fmla="*/ 55 h 4233"/>
                  <a:gd name="T2" fmla="*/ 118 w 3414"/>
                  <a:gd name="T3" fmla="*/ 0 h 4233"/>
                  <a:gd name="T4" fmla="*/ 175 w 3414"/>
                  <a:gd name="T5" fmla="*/ 103 h 4233"/>
                  <a:gd name="T6" fmla="*/ 12 w 3414"/>
                  <a:gd name="T7" fmla="*/ 218 h 4233"/>
                  <a:gd name="T8" fmla="*/ 0 w 3414"/>
                  <a:gd name="T9" fmla="*/ 55 h 42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14" h="4233">
                    <a:moveTo>
                      <a:pt x="0" y="1064"/>
                    </a:moveTo>
                    <a:lnTo>
                      <a:pt x="2302" y="0"/>
                    </a:lnTo>
                    <a:lnTo>
                      <a:pt x="3413" y="2006"/>
                    </a:lnTo>
                    <a:lnTo>
                      <a:pt x="235" y="4232"/>
                    </a:lnTo>
                    <a:lnTo>
                      <a:pt x="0" y="1064"/>
                    </a:lnTo>
                  </a:path>
                </a:pathLst>
              </a:custGeom>
              <a:solidFill>
                <a:srgbClr val="FE8A72"/>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grpSp>
        <p:grpSp>
          <p:nvGrpSpPr>
            <p:cNvPr id="6" name="Group 25"/>
            <p:cNvGrpSpPr/>
            <p:nvPr/>
          </p:nvGrpSpPr>
          <p:grpSpPr bwMode="auto">
            <a:xfrm>
              <a:off x="6285963" y="2081790"/>
              <a:ext cx="1719752" cy="998866"/>
              <a:chOff x="4078" y="1794"/>
              <a:chExt cx="1293" cy="751"/>
            </a:xfrm>
          </p:grpSpPr>
          <p:sp>
            <p:nvSpPr>
              <p:cNvPr id="41" name="Freeform 26"/>
              <p:cNvSpPr>
                <a:spLocks noChangeArrowheads="1"/>
              </p:cNvSpPr>
              <p:nvPr/>
            </p:nvSpPr>
            <p:spPr bwMode="auto">
              <a:xfrm>
                <a:off x="4656" y="1801"/>
                <a:ext cx="715" cy="534"/>
              </a:xfrm>
              <a:custGeom>
                <a:avLst/>
                <a:gdLst>
                  <a:gd name="T0" fmla="*/ 8 w 3154"/>
                  <a:gd name="T1" fmla="*/ 0 h 2354"/>
                  <a:gd name="T2" fmla="*/ 110 w 3154"/>
                  <a:gd name="T3" fmla="*/ 13 h 2354"/>
                  <a:gd name="T4" fmla="*/ 162 w 3154"/>
                  <a:gd name="T5" fmla="*/ 121 h 2354"/>
                  <a:gd name="T6" fmla="*/ 0 w 3154"/>
                  <a:gd name="T7" fmla="*/ 79 h 2354"/>
                  <a:gd name="T8" fmla="*/ 8 w 3154"/>
                  <a:gd name="T9" fmla="*/ 0 h 23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54" h="2354">
                    <a:moveTo>
                      <a:pt x="154" y="0"/>
                    </a:moveTo>
                    <a:lnTo>
                      <a:pt x="2135" y="261"/>
                    </a:lnTo>
                    <a:lnTo>
                      <a:pt x="3153" y="2353"/>
                    </a:lnTo>
                    <a:lnTo>
                      <a:pt x="0" y="1538"/>
                    </a:lnTo>
                    <a:lnTo>
                      <a:pt x="154" y="0"/>
                    </a:lnTo>
                  </a:path>
                </a:pathLst>
              </a:custGeom>
              <a:solidFill>
                <a:srgbClr val="EAEAEA">
                  <a:alpha val="80000"/>
                </a:srgbClr>
              </a:solidFill>
              <a:ln w="9525">
                <a:solidFill>
                  <a:srgbClr val="C0C0C0"/>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42" name="Freeform 27"/>
              <p:cNvSpPr>
                <a:spLocks noChangeArrowheads="1"/>
              </p:cNvSpPr>
              <p:nvPr/>
            </p:nvSpPr>
            <p:spPr bwMode="auto">
              <a:xfrm>
                <a:off x="4078" y="2146"/>
                <a:ext cx="1291" cy="396"/>
              </a:xfrm>
              <a:custGeom>
                <a:avLst/>
                <a:gdLst>
                  <a:gd name="T0" fmla="*/ 128 w 5691"/>
                  <a:gd name="T1" fmla="*/ 0 h 1748"/>
                  <a:gd name="T2" fmla="*/ 293 w 5691"/>
                  <a:gd name="T3" fmla="*/ 41 h 1748"/>
                  <a:gd name="T4" fmla="*/ 188 w 5691"/>
                  <a:gd name="T5" fmla="*/ 90 h 1748"/>
                  <a:gd name="T6" fmla="*/ 0 w 5691"/>
                  <a:gd name="T7" fmla="*/ 38 h 1748"/>
                  <a:gd name="T8" fmla="*/ 128 w 5691"/>
                  <a:gd name="T9" fmla="*/ 0 h 17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91" h="1748">
                    <a:moveTo>
                      <a:pt x="2496" y="0"/>
                    </a:moveTo>
                    <a:lnTo>
                      <a:pt x="5690" y="801"/>
                    </a:lnTo>
                    <a:lnTo>
                      <a:pt x="3644" y="1747"/>
                    </a:lnTo>
                    <a:lnTo>
                      <a:pt x="0" y="748"/>
                    </a:lnTo>
                    <a:lnTo>
                      <a:pt x="2496" y="0"/>
                    </a:lnTo>
                  </a:path>
                </a:pathLst>
              </a:custGeom>
              <a:solidFill>
                <a:srgbClr val="C0C0C0">
                  <a:alpha val="80000"/>
                </a:srgbClr>
              </a:solidFill>
              <a:ln w="9525">
                <a:solidFill>
                  <a:srgbClr val="C0C0C0"/>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43" name="Freeform 28"/>
              <p:cNvSpPr>
                <a:spLocks noChangeArrowheads="1"/>
              </p:cNvSpPr>
              <p:nvPr/>
            </p:nvSpPr>
            <p:spPr bwMode="auto">
              <a:xfrm>
                <a:off x="4854" y="1861"/>
                <a:ext cx="514" cy="684"/>
              </a:xfrm>
              <a:custGeom>
                <a:avLst/>
                <a:gdLst>
                  <a:gd name="T0" fmla="*/ 0 w 2266"/>
                  <a:gd name="T1" fmla="*/ 15 h 3015"/>
                  <a:gd name="T2" fmla="*/ 61 w 2266"/>
                  <a:gd name="T3" fmla="*/ 0 h 3015"/>
                  <a:gd name="T4" fmla="*/ 117 w 2266"/>
                  <a:gd name="T5" fmla="*/ 106 h 3015"/>
                  <a:gd name="T6" fmla="*/ 12 w 2266"/>
                  <a:gd name="T7" fmla="*/ 155 h 3015"/>
                  <a:gd name="T8" fmla="*/ 0 w 2266"/>
                  <a:gd name="T9" fmla="*/ 15 h 30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66" h="3015">
                    <a:moveTo>
                      <a:pt x="0" y="282"/>
                    </a:moveTo>
                    <a:lnTo>
                      <a:pt x="1193" y="0"/>
                    </a:lnTo>
                    <a:lnTo>
                      <a:pt x="2265" y="2059"/>
                    </a:lnTo>
                    <a:lnTo>
                      <a:pt x="239" y="3014"/>
                    </a:lnTo>
                    <a:lnTo>
                      <a:pt x="0" y="282"/>
                    </a:lnTo>
                  </a:path>
                </a:pathLst>
              </a:custGeom>
              <a:solidFill>
                <a:srgbClr val="83C8BD"/>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44" name="Freeform 29"/>
              <p:cNvSpPr>
                <a:spLocks noChangeArrowheads="1"/>
              </p:cNvSpPr>
              <p:nvPr/>
            </p:nvSpPr>
            <p:spPr bwMode="auto">
              <a:xfrm>
                <a:off x="4078" y="1801"/>
                <a:ext cx="611" cy="520"/>
              </a:xfrm>
              <a:custGeom>
                <a:avLst/>
                <a:gdLst>
                  <a:gd name="T0" fmla="*/ 72 w 2693"/>
                  <a:gd name="T1" fmla="*/ 12 h 2292"/>
                  <a:gd name="T2" fmla="*/ 139 w 2693"/>
                  <a:gd name="T3" fmla="*/ 0 h 2292"/>
                  <a:gd name="T4" fmla="*/ 132 w 2693"/>
                  <a:gd name="T5" fmla="*/ 78 h 2292"/>
                  <a:gd name="T6" fmla="*/ 0 w 2693"/>
                  <a:gd name="T7" fmla="*/ 118 h 2292"/>
                  <a:gd name="T8" fmla="*/ 72 w 2693"/>
                  <a:gd name="T9" fmla="*/ 12 h 22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93" h="2292">
                    <a:moveTo>
                      <a:pt x="1400" y="223"/>
                    </a:moveTo>
                    <a:lnTo>
                      <a:pt x="2692" y="0"/>
                    </a:lnTo>
                    <a:lnTo>
                      <a:pt x="2564" y="1525"/>
                    </a:lnTo>
                    <a:lnTo>
                      <a:pt x="0" y="2291"/>
                    </a:lnTo>
                    <a:lnTo>
                      <a:pt x="1400" y="223"/>
                    </a:lnTo>
                  </a:path>
                </a:pathLst>
              </a:custGeom>
              <a:solidFill>
                <a:srgbClr val="EAEAEA">
                  <a:alpha val="80000"/>
                </a:srgbClr>
              </a:solidFill>
              <a:ln w="9525">
                <a:solidFill>
                  <a:srgbClr val="C0C0C0"/>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45" name="Freeform 30"/>
              <p:cNvSpPr>
                <a:spLocks noChangeArrowheads="1"/>
              </p:cNvSpPr>
              <p:nvPr/>
            </p:nvSpPr>
            <p:spPr bwMode="auto">
              <a:xfrm>
                <a:off x="4082" y="1855"/>
                <a:ext cx="827" cy="689"/>
              </a:xfrm>
              <a:custGeom>
                <a:avLst/>
                <a:gdLst>
                  <a:gd name="T0" fmla="*/ 71 w 3645"/>
                  <a:gd name="T1" fmla="*/ 0 h 3037"/>
                  <a:gd name="T2" fmla="*/ 174 w 3645"/>
                  <a:gd name="T3" fmla="*/ 16 h 3037"/>
                  <a:gd name="T4" fmla="*/ 188 w 3645"/>
                  <a:gd name="T5" fmla="*/ 156 h 3037"/>
                  <a:gd name="T6" fmla="*/ 0 w 3645"/>
                  <a:gd name="T7" fmla="*/ 105 h 3037"/>
                  <a:gd name="T8" fmla="*/ 71 w 3645"/>
                  <a:gd name="T9" fmla="*/ 0 h 3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45" h="3037">
                    <a:moveTo>
                      <a:pt x="1388" y="0"/>
                    </a:moveTo>
                    <a:lnTo>
                      <a:pt x="3383" y="304"/>
                    </a:lnTo>
                    <a:lnTo>
                      <a:pt x="3644" y="3036"/>
                    </a:lnTo>
                    <a:lnTo>
                      <a:pt x="0" y="2040"/>
                    </a:lnTo>
                    <a:lnTo>
                      <a:pt x="1388" y="0"/>
                    </a:lnTo>
                  </a:path>
                </a:pathLst>
              </a:custGeom>
              <a:solidFill>
                <a:srgbClr val="83C8BD"/>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46" name="Freeform 31"/>
              <p:cNvSpPr>
                <a:spLocks noChangeArrowheads="1"/>
              </p:cNvSpPr>
              <p:nvPr/>
            </p:nvSpPr>
            <p:spPr bwMode="auto">
              <a:xfrm>
                <a:off x="4391" y="1794"/>
                <a:ext cx="736" cy="129"/>
              </a:xfrm>
              <a:custGeom>
                <a:avLst/>
                <a:gdLst>
                  <a:gd name="T0" fmla="*/ 72 w 3247"/>
                  <a:gd name="T1" fmla="*/ 0 h 571"/>
                  <a:gd name="T2" fmla="*/ 167 w 3247"/>
                  <a:gd name="T3" fmla="*/ 14 h 571"/>
                  <a:gd name="T4" fmla="*/ 105 w 3247"/>
                  <a:gd name="T5" fmla="*/ 29 h 571"/>
                  <a:gd name="T6" fmla="*/ 0 w 3247"/>
                  <a:gd name="T7" fmla="*/ 12 h 571"/>
                  <a:gd name="T8" fmla="*/ 72 w 3247"/>
                  <a:gd name="T9" fmla="*/ 0 h 57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47" h="571">
                    <a:moveTo>
                      <a:pt x="1395" y="0"/>
                    </a:moveTo>
                    <a:lnTo>
                      <a:pt x="3246" y="275"/>
                    </a:lnTo>
                    <a:lnTo>
                      <a:pt x="2042" y="570"/>
                    </a:lnTo>
                    <a:lnTo>
                      <a:pt x="0" y="240"/>
                    </a:lnTo>
                    <a:lnTo>
                      <a:pt x="1395" y="0"/>
                    </a:lnTo>
                  </a:path>
                </a:pathLst>
              </a:custGeom>
              <a:solidFill>
                <a:srgbClr val="83C8BD"/>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grpSp>
        <p:grpSp>
          <p:nvGrpSpPr>
            <p:cNvPr id="7" name="Group 32"/>
            <p:cNvGrpSpPr/>
            <p:nvPr/>
          </p:nvGrpSpPr>
          <p:grpSpPr bwMode="auto">
            <a:xfrm>
              <a:off x="6788715" y="1412776"/>
              <a:ext cx="816649" cy="684974"/>
              <a:chOff x="4456" y="1291"/>
              <a:chExt cx="614" cy="515"/>
            </a:xfrm>
          </p:grpSpPr>
          <p:sp>
            <p:nvSpPr>
              <p:cNvPr id="38" name="Freeform 33"/>
              <p:cNvSpPr>
                <a:spLocks noChangeArrowheads="1"/>
              </p:cNvSpPr>
              <p:nvPr/>
            </p:nvSpPr>
            <p:spPr bwMode="auto">
              <a:xfrm>
                <a:off x="4456" y="1699"/>
                <a:ext cx="615" cy="108"/>
              </a:xfrm>
              <a:custGeom>
                <a:avLst/>
                <a:gdLst>
                  <a:gd name="T0" fmla="*/ 65 w 2711"/>
                  <a:gd name="T1" fmla="*/ 0 h 478"/>
                  <a:gd name="T2" fmla="*/ 140 w 2711"/>
                  <a:gd name="T3" fmla="*/ 12 h 478"/>
                  <a:gd name="T4" fmla="*/ 87 w 2711"/>
                  <a:gd name="T5" fmla="*/ 24 h 478"/>
                  <a:gd name="T6" fmla="*/ 0 w 2711"/>
                  <a:gd name="T7" fmla="*/ 10 h 478"/>
                  <a:gd name="T8" fmla="*/ 65 w 2711"/>
                  <a:gd name="T9" fmla="*/ 0 h 4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11" h="478">
                    <a:moveTo>
                      <a:pt x="1257" y="0"/>
                    </a:moveTo>
                    <a:lnTo>
                      <a:pt x="2710" y="239"/>
                    </a:lnTo>
                    <a:lnTo>
                      <a:pt x="1691" y="477"/>
                    </a:lnTo>
                    <a:lnTo>
                      <a:pt x="0" y="195"/>
                    </a:lnTo>
                    <a:lnTo>
                      <a:pt x="1257" y="0"/>
                    </a:lnTo>
                  </a:path>
                </a:pathLst>
              </a:custGeom>
              <a:solidFill>
                <a:srgbClr val="C0C0C0">
                  <a:alpha val="80000"/>
                </a:srgbClr>
              </a:solidFill>
              <a:ln w="9525">
                <a:solidFill>
                  <a:srgbClr val="C0C0C0"/>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sp>
            <p:nvSpPr>
              <p:cNvPr id="39" name="Freeform 34"/>
              <p:cNvSpPr>
                <a:spLocks noChangeArrowheads="1"/>
              </p:cNvSpPr>
              <p:nvPr/>
            </p:nvSpPr>
            <p:spPr bwMode="auto">
              <a:xfrm>
                <a:off x="4456" y="1291"/>
                <a:ext cx="384" cy="517"/>
              </a:xfrm>
              <a:custGeom>
                <a:avLst/>
                <a:gdLst>
                  <a:gd name="T0" fmla="*/ 75 w 1692"/>
                  <a:gd name="T1" fmla="*/ 0 h 2278"/>
                  <a:gd name="T2" fmla="*/ 87 w 1692"/>
                  <a:gd name="T3" fmla="*/ 117 h 2278"/>
                  <a:gd name="T4" fmla="*/ 0 w 1692"/>
                  <a:gd name="T5" fmla="*/ 102 h 2278"/>
                  <a:gd name="T6" fmla="*/ 75 w 1692"/>
                  <a:gd name="T7" fmla="*/ 0 h 22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92" h="2278">
                    <a:moveTo>
                      <a:pt x="1449" y="0"/>
                    </a:moveTo>
                    <a:lnTo>
                      <a:pt x="1691" y="2277"/>
                    </a:lnTo>
                    <a:lnTo>
                      <a:pt x="0" y="1973"/>
                    </a:lnTo>
                    <a:lnTo>
                      <a:pt x="1449" y="0"/>
                    </a:lnTo>
                  </a:path>
                </a:pathLst>
              </a:custGeom>
              <a:solidFill>
                <a:srgbClr val="FFD672"/>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w="18000">
                    <a:solidFill>
                      <a:srgbClr val="C0504D">
                        <a:satMod val="140000"/>
                      </a:srgbClr>
                    </a:solidFill>
                    <a:prstDash val="solid"/>
                    <a:miter lim="800000"/>
                  </a:ln>
                  <a:noFill/>
                  <a:effectLst>
                    <a:outerShdw blurRad="25500" dist="23000" dir="7020000" algn="tl">
                      <a:srgbClr val="000000">
                        <a:alpha val="50000"/>
                      </a:srgbClr>
                    </a:outerShdw>
                  </a:effectLst>
                  <a:uLnTx/>
                  <a:uFillTx/>
                  <a:latin typeface="微软雅黑" panose="020B0503020204020204" pitchFamily="34" charset="-122"/>
                  <a:ea typeface="微软雅黑" panose="020B0503020204020204" pitchFamily="34" charset="-122"/>
                  <a:cs typeface="+mn-cs"/>
                </a:endParaRPr>
              </a:p>
            </p:txBody>
          </p:sp>
          <p:sp>
            <p:nvSpPr>
              <p:cNvPr id="40" name="Freeform 35"/>
              <p:cNvSpPr>
                <a:spLocks noChangeArrowheads="1"/>
              </p:cNvSpPr>
              <p:nvPr/>
            </p:nvSpPr>
            <p:spPr bwMode="auto">
              <a:xfrm>
                <a:off x="4785" y="1291"/>
                <a:ext cx="286" cy="517"/>
              </a:xfrm>
              <a:custGeom>
                <a:avLst/>
                <a:gdLst>
                  <a:gd name="T0" fmla="*/ 0 w 1262"/>
                  <a:gd name="T1" fmla="*/ 0 h 2278"/>
                  <a:gd name="T2" fmla="*/ 65 w 1262"/>
                  <a:gd name="T3" fmla="*/ 104 h 2278"/>
                  <a:gd name="T4" fmla="*/ 12 w 1262"/>
                  <a:gd name="T5" fmla="*/ 117 h 2278"/>
                  <a:gd name="T6" fmla="*/ 0 w 1262"/>
                  <a:gd name="T7" fmla="*/ 0 h 227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62" h="2278">
                    <a:moveTo>
                      <a:pt x="0" y="0"/>
                    </a:moveTo>
                    <a:lnTo>
                      <a:pt x="1261" y="2017"/>
                    </a:lnTo>
                    <a:lnTo>
                      <a:pt x="242" y="2277"/>
                    </a:lnTo>
                    <a:lnTo>
                      <a:pt x="0" y="0"/>
                    </a:lnTo>
                  </a:path>
                </a:pathLst>
              </a:custGeom>
              <a:solidFill>
                <a:srgbClr val="FFD672"/>
              </a:solidFill>
              <a:ln w="9525">
                <a:solidFill>
                  <a:schemeClr val="bg1"/>
                </a:solid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endParaRPr>
              </a:p>
            </p:txBody>
          </p:sp>
        </p:grpSp>
      </p:grpSp>
      <p:sp>
        <p:nvSpPr>
          <p:cNvPr id="64" name="Text Box 13"/>
          <p:cNvSpPr txBox="1">
            <a:spLocks noChangeArrowheads="1"/>
          </p:cNvSpPr>
          <p:nvPr/>
        </p:nvSpPr>
        <p:spPr bwMode="auto">
          <a:xfrm>
            <a:off x="877433" y="1248229"/>
            <a:ext cx="5087937" cy="44305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defPPr>
              <a:defRPr lang="zh-CN"/>
            </a:defPPr>
            <a:lvl1pPr marR="0" lvl="0" indent="0" fontAlgn="auto">
              <a:lnSpc>
                <a:spcPct val="100000"/>
              </a:lnSpc>
              <a:spcBef>
                <a:spcPts val="0"/>
              </a:spcBef>
              <a:spcAft>
                <a:spcPts val="0"/>
              </a:spcAft>
              <a:buClrTx/>
              <a:buSzTx/>
              <a:buFontTx/>
              <a:buNone/>
              <a:tabLst>
                <a:tab pos="723900" algn="l"/>
                <a:tab pos="1447800" algn="l"/>
                <a:tab pos="2171700" algn="l"/>
                <a:tab pos="2895600" algn="l"/>
                <a:tab pos="3619500" algn="l"/>
                <a:tab pos="4343400" algn="l"/>
                <a:tab pos="5067300" algn="l"/>
              </a:tabLst>
              <a:defRPr kumimoji="0" i="0" u="none" strike="noStrike" kern="0" cap="none" spc="0" normalizeH="0" baseline="0">
                <a:ln>
                  <a:noFill/>
                </a:ln>
                <a:solidFill>
                  <a:schemeClr val="bg1">
                    <a:lumMod val="50000"/>
                  </a:schemeClr>
                </a:solidFill>
                <a:effectLst/>
                <a:uLnTx/>
                <a:uFillTx/>
                <a:latin typeface="微软雅黑" panose="020B0503020204020204" pitchFamily="34" charset="-122"/>
                <a:ea typeface="微软雅黑" panose="020B0503020204020204" pitchFamily="34" charset="-122"/>
              </a:defRPr>
            </a:lvl1pPr>
            <a:lvl2pPr eaLnBrk="0">
              <a:tabLst>
                <a:tab pos="723900" algn="l"/>
                <a:tab pos="1447800" algn="l"/>
                <a:tab pos="2171700" algn="l"/>
                <a:tab pos="2895600" algn="l"/>
                <a:tab pos="3619500" algn="l"/>
                <a:tab pos="4343400" algn="l"/>
                <a:tab pos="5067300" algn="l"/>
              </a:tabLst>
              <a:defRPr>
                <a:latin typeface="Arial" panose="020B0604020202020204" pitchFamily="34" charset="0"/>
                <a:ea typeface="宋体" panose="02010600030101010101" pitchFamily="2" charset="-122"/>
              </a:defRPr>
            </a:lvl2pPr>
            <a:lvl3pPr eaLnBrk="0">
              <a:tabLst>
                <a:tab pos="723900" algn="l"/>
                <a:tab pos="1447800" algn="l"/>
                <a:tab pos="2171700" algn="l"/>
                <a:tab pos="2895600" algn="l"/>
                <a:tab pos="3619500" algn="l"/>
                <a:tab pos="4343400" algn="l"/>
                <a:tab pos="5067300" algn="l"/>
              </a:tabLst>
              <a:defRPr>
                <a:latin typeface="Arial" panose="020B0604020202020204" pitchFamily="34" charset="0"/>
                <a:ea typeface="宋体" panose="02010600030101010101" pitchFamily="2" charset="-122"/>
              </a:defRPr>
            </a:lvl3pPr>
            <a:lvl4pPr eaLnBrk="0">
              <a:tabLst>
                <a:tab pos="723900" algn="l"/>
                <a:tab pos="1447800" algn="l"/>
                <a:tab pos="2171700" algn="l"/>
                <a:tab pos="2895600" algn="l"/>
                <a:tab pos="3619500" algn="l"/>
                <a:tab pos="4343400" algn="l"/>
                <a:tab pos="5067300" algn="l"/>
              </a:tabLst>
              <a:defRPr>
                <a:latin typeface="Arial" panose="020B0604020202020204" pitchFamily="34" charset="0"/>
                <a:ea typeface="宋体" panose="02010600030101010101" pitchFamily="2" charset="-122"/>
              </a:defRPr>
            </a:lvl4pPr>
            <a:lvl5pPr eaLnBrk="0">
              <a:tabLst>
                <a:tab pos="723900" algn="l"/>
                <a:tab pos="1447800" algn="l"/>
                <a:tab pos="2171700" algn="l"/>
                <a:tab pos="2895600" algn="l"/>
                <a:tab pos="3619500" algn="l"/>
                <a:tab pos="4343400" algn="l"/>
                <a:tab pos="5067300" algn="l"/>
              </a:tabLst>
              <a:defRPr>
                <a:latin typeface="Arial" panose="020B0604020202020204" pitchFamily="34" charset="0"/>
                <a:ea typeface="宋体" panose="02010600030101010101" pitchFamily="2" charset="-122"/>
              </a:defRPr>
            </a:lvl5pPr>
            <a:lvl6pPr marL="2514600" indent="-228600" defTabSz="44958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latin typeface="Arial" panose="020B0604020202020204" pitchFamily="34" charset="0"/>
                <a:ea typeface="宋体" panose="02010600030101010101" pitchFamily="2" charset="-122"/>
              </a:defRPr>
            </a:lvl6pPr>
            <a:lvl7pPr marL="2971800" indent="-228600" defTabSz="44958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latin typeface="Arial" panose="020B0604020202020204" pitchFamily="34" charset="0"/>
                <a:ea typeface="宋体" panose="02010600030101010101" pitchFamily="2" charset="-122"/>
              </a:defRPr>
            </a:lvl7pPr>
            <a:lvl8pPr marL="3429000" indent="-228600" defTabSz="44958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latin typeface="Arial" panose="020B0604020202020204" pitchFamily="34" charset="0"/>
                <a:ea typeface="宋体" panose="02010600030101010101" pitchFamily="2" charset="-122"/>
              </a:defRPr>
            </a:lvl8pPr>
            <a:lvl9pPr marL="3886200" indent="-228600" defTabSz="44958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latin typeface="Arial" panose="020B0604020202020204" pitchFamily="34" charset="0"/>
                <a:ea typeface="宋体" panose="02010600030101010101" pitchFamily="2" charset="-122"/>
              </a:defRPr>
            </a:lvl9pPr>
          </a:lstStyle>
          <a:p>
            <a:pPr>
              <a:defRPr/>
            </a:pPr>
            <a:r>
              <a:rPr lang="en-US" altLang="zh-CN" sz="2400" dirty="0" smtClean="0">
                <a:solidFill>
                  <a:schemeClr val="tx1"/>
                </a:solidFill>
                <a:latin typeface="黑体" panose="02010609060101010101" pitchFamily="49" charset="-122"/>
                <a:ea typeface="黑体" panose="02010609060101010101" pitchFamily="49" charset="-122"/>
              </a:rPr>
              <a:t>    </a:t>
            </a:r>
            <a:r>
              <a:rPr lang="zh-CN" altLang="zh-CN" sz="2400" b="1" dirty="0" smtClean="0">
                <a:solidFill>
                  <a:schemeClr val="tx1"/>
                </a:solidFill>
                <a:latin typeface="仿宋" panose="02010609060101010101" pitchFamily="49" charset="-122"/>
                <a:ea typeface="仿宋" panose="02010609060101010101" pitchFamily="49" charset="-122"/>
              </a:rPr>
              <a:t>本视频仅用于企业所得税汇算清缴培训和辅导，内容如有与国家法律法规违背之处以国家法律法规为准；严禁任何单位或个人将本视频提供的内容与服务用于商业、盈利、广告性等目的；本视频版权属于国家税务总局天津市南开区税务局，任何媒体、网站或个人转载或引用本视频时必须合理使用、善意使用，并注明具体的来源，不得对内容原意进行曲解、修改。</a:t>
            </a:r>
            <a:endParaRPr lang="zh-CN" altLang="zh-CN" sz="2400" b="1" dirty="0" smtClean="0">
              <a:solidFill>
                <a:schemeClr val="tx1"/>
              </a:solidFill>
              <a:latin typeface="仿宋" panose="02010609060101010101" pitchFamily="49" charset="-122"/>
              <a:ea typeface="仿宋"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tab pos="723900" algn="l"/>
                <a:tab pos="1447800" algn="l"/>
                <a:tab pos="2171700" algn="l"/>
                <a:tab pos="2895600" algn="l"/>
                <a:tab pos="3619500" algn="l"/>
                <a:tab pos="4343400" algn="l"/>
                <a:tab pos="5067300" algn="l"/>
              </a:tabLst>
              <a:defRPr/>
            </a:pPr>
            <a:endParaRPr kumimoji="0" lang="en-US" altLang="zh-CN" sz="1800" b="0" i="0" u="none" strike="noStrike" kern="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5168835" y="1749656"/>
            <a:ext cx="1854330" cy="1990037"/>
            <a:chOff x="869952" y="3908426"/>
            <a:chExt cx="2906712" cy="3119438"/>
          </a:xfrm>
        </p:grpSpPr>
        <p:sp>
          <p:nvSpPr>
            <p:cNvPr id="5" name="Oval 70"/>
            <p:cNvSpPr>
              <a:spLocks noChangeArrowheads="1"/>
            </p:cNvSpPr>
            <p:nvPr/>
          </p:nvSpPr>
          <p:spPr bwMode="auto">
            <a:xfrm>
              <a:off x="869952" y="3908426"/>
              <a:ext cx="2906712" cy="2906714"/>
            </a:xfrm>
            <a:prstGeom prst="ellipse">
              <a:avLst/>
            </a:prstGeom>
            <a:solidFill>
              <a:srgbClr val="FFD6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p>
          </p:txBody>
        </p:sp>
        <p:sp>
          <p:nvSpPr>
            <p:cNvPr id="6" name="Rectangle 71"/>
            <p:cNvSpPr>
              <a:spLocks noChangeArrowheads="1"/>
            </p:cNvSpPr>
            <p:nvPr/>
          </p:nvSpPr>
          <p:spPr bwMode="auto">
            <a:xfrm>
              <a:off x="2360613" y="6569076"/>
              <a:ext cx="349250" cy="58738"/>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 name="Rectangle 72"/>
            <p:cNvSpPr>
              <a:spLocks noChangeArrowheads="1"/>
            </p:cNvSpPr>
            <p:nvPr/>
          </p:nvSpPr>
          <p:spPr bwMode="auto">
            <a:xfrm>
              <a:off x="2360613" y="6569076"/>
              <a:ext cx="349250" cy="5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 name="Rectangle 73"/>
            <p:cNvSpPr>
              <a:spLocks noChangeArrowheads="1"/>
            </p:cNvSpPr>
            <p:nvPr/>
          </p:nvSpPr>
          <p:spPr bwMode="auto">
            <a:xfrm>
              <a:off x="2132013" y="6569076"/>
              <a:ext cx="134938" cy="58738"/>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 name="Rectangle 74"/>
            <p:cNvSpPr>
              <a:spLocks noChangeArrowheads="1"/>
            </p:cNvSpPr>
            <p:nvPr/>
          </p:nvSpPr>
          <p:spPr bwMode="auto">
            <a:xfrm>
              <a:off x="2132013" y="6569076"/>
              <a:ext cx="134938" cy="5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0" name="Freeform 75"/>
            <p:cNvSpPr/>
            <p:nvPr/>
          </p:nvSpPr>
          <p:spPr bwMode="auto">
            <a:xfrm>
              <a:off x="2994026" y="5545138"/>
              <a:ext cx="769938" cy="58738"/>
            </a:xfrm>
            <a:custGeom>
              <a:avLst/>
              <a:gdLst>
                <a:gd name="T0" fmla="*/ 181 w 181"/>
                <a:gd name="T1" fmla="*/ 0 h 14"/>
                <a:gd name="T2" fmla="*/ 0 w 181"/>
                <a:gd name="T3" fmla="*/ 0 h 14"/>
                <a:gd name="T4" fmla="*/ 0 w 181"/>
                <a:gd name="T5" fmla="*/ 14 h 14"/>
                <a:gd name="T6" fmla="*/ 179 w 181"/>
                <a:gd name="T7" fmla="*/ 14 h 14"/>
                <a:gd name="T8" fmla="*/ 181 w 181"/>
                <a:gd name="T9" fmla="*/ 0 h 14"/>
              </a:gdLst>
              <a:ahLst/>
              <a:cxnLst>
                <a:cxn ang="0">
                  <a:pos x="T0" y="T1"/>
                </a:cxn>
                <a:cxn ang="0">
                  <a:pos x="T2" y="T3"/>
                </a:cxn>
                <a:cxn ang="0">
                  <a:pos x="T4" y="T5"/>
                </a:cxn>
                <a:cxn ang="0">
                  <a:pos x="T6" y="T7"/>
                </a:cxn>
                <a:cxn ang="0">
                  <a:pos x="T8" y="T9"/>
                </a:cxn>
              </a:cxnLst>
              <a:rect l="0" t="0" r="r" b="b"/>
              <a:pathLst>
                <a:path w="181" h="14">
                  <a:moveTo>
                    <a:pt x="181" y="0"/>
                  </a:moveTo>
                  <a:cubicBezTo>
                    <a:pt x="0" y="0"/>
                    <a:pt x="0" y="0"/>
                    <a:pt x="0" y="0"/>
                  </a:cubicBezTo>
                  <a:cubicBezTo>
                    <a:pt x="0" y="14"/>
                    <a:pt x="0" y="14"/>
                    <a:pt x="0" y="14"/>
                  </a:cubicBezTo>
                  <a:cubicBezTo>
                    <a:pt x="179" y="14"/>
                    <a:pt x="179" y="14"/>
                    <a:pt x="179" y="14"/>
                  </a:cubicBezTo>
                  <a:cubicBezTo>
                    <a:pt x="180" y="10"/>
                    <a:pt x="181" y="5"/>
                    <a:pt x="181" y="0"/>
                  </a:cubicBezTo>
                </a:path>
              </a:pathLst>
            </a:custGeom>
            <a:solidFill>
              <a:srgbClr val="F9DF9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Rectangle 76"/>
            <p:cNvSpPr>
              <a:spLocks noChangeArrowheads="1"/>
            </p:cNvSpPr>
            <p:nvPr/>
          </p:nvSpPr>
          <p:spPr bwMode="auto">
            <a:xfrm>
              <a:off x="2428876" y="4541838"/>
              <a:ext cx="782638" cy="58738"/>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 name="Rectangle 77"/>
            <p:cNvSpPr>
              <a:spLocks noChangeArrowheads="1"/>
            </p:cNvSpPr>
            <p:nvPr/>
          </p:nvSpPr>
          <p:spPr bwMode="auto">
            <a:xfrm>
              <a:off x="2428876" y="4541838"/>
              <a:ext cx="782638" cy="5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 name="Freeform 78"/>
            <p:cNvSpPr/>
            <p:nvPr/>
          </p:nvSpPr>
          <p:spPr bwMode="auto">
            <a:xfrm>
              <a:off x="3609976" y="5345113"/>
              <a:ext cx="166688" cy="58738"/>
            </a:xfrm>
            <a:custGeom>
              <a:avLst/>
              <a:gdLst>
                <a:gd name="T0" fmla="*/ 39 w 39"/>
                <a:gd name="T1" fmla="*/ 0 h 14"/>
                <a:gd name="T2" fmla="*/ 0 w 39"/>
                <a:gd name="T3" fmla="*/ 0 h 14"/>
                <a:gd name="T4" fmla="*/ 0 w 39"/>
                <a:gd name="T5" fmla="*/ 14 h 14"/>
                <a:gd name="T6" fmla="*/ 39 w 39"/>
                <a:gd name="T7" fmla="*/ 14 h 14"/>
                <a:gd name="T8" fmla="*/ 39 w 39"/>
                <a:gd name="T9" fmla="*/ 4 h 14"/>
                <a:gd name="T10" fmla="*/ 39 w 39"/>
                <a:gd name="T11" fmla="*/ 0 h 14"/>
              </a:gdLst>
              <a:ahLst/>
              <a:cxnLst>
                <a:cxn ang="0">
                  <a:pos x="T0" y="T1"/>
                </a:cxn>
                <a:cxn ang="0">
                  <a:pos x="T2" y="T3"/>
                </a:cxn>
                <a:cxn ang="0">
                  <a:pos x="T4" y="T5"/>
                </a:cxn>
                <a:cxn ang="0">
                  <a:pos x="T6" y="T7"/>
                </a:cxn>
                <a:cxn ang="0">
                  <a:pos x="T8" y="T9"/>
                </a:cxn>
                <a:cxn ang="0">
                  <a:pos x="T10" y="T11"/>
                </a:cxn>
              </a:cxnLst>
              <a:rect l="0" t="0" r="r" b="b"/>
              <a:pathLst>
                <a:path w="39" h="14">
                  <a:moveTo>
                    <a:pt x="39" y="0"/>
                  </a:moveTo>
                  <a:cubicBezTo>
                    <a:pt x="0" y="0"/>
                    <a:pt x="0" y="0"/>
                    <a:pt x="0" y="0"/>
                  </a:cubicBezTo>
                  <a:cubicBezTo>
                    <a:pt x="0" y="14"/>
                    <a:pt x="0" y="14"/>
                    <a:pt x="0" y="14"/>
                  </a:cubicBezTo>
                  <a:cubicBezTo>
                    <a:pt x="39" y="14"/>
                    <a:pt x="39" y="14"/>
                    <a:pt x="39" y="14"/>
                  </a:cubicBezTo>
                  <a:cubicBezTo>
                    <a:pt x="39" y="10"/>
                    <a:pt x="39" y="7"/>
                    <a:pt x="39" y="4"/>
                  </a:cubicBezTo>
                  <a:cubicBezTo>
                    <a:pt x="39" y="3"/>
                    <a:pt x="39" y="1"/>
                    <a:pt x="39" y="0"/>
                  </a:cubicBezTo>
                </a:path>
              </a:pathLst>
            </a:custGeom>
            <a:solidFill>
              <a:srgbClr val="F9DF9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Rectangle 79"/>
            <p:cNvSpPr>
              <a:spLocks noChangeArrowheads="1"/>
            </p:cNvSpPr>
            <p:nvPr/>
          </p:nvSpPr>
          <p:spPr bwMode="auto">
            <a:xfrm>
              <a:off x="2220913" y="3959226"/>
              <a:ext cx="230188" cy="58738"/>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5" name="Rectangle 80"/>
            <p:cNvSpPr>
              <a:spLocks noChangeArrowheads="1"/>
            </p:cNvSpPr>
            <p:nvPr/>
          </p:nvSpPr>
          <p:spPr bwMode="auto">
            <a:xfrm>
              <a:off x="2220913" y="3959226"/>
              <a:ext cx="230188" cy="5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 name="Freeform 81"/>
            <p:cNvSpPr/>
            <p:nvPr/>
          </p:nvSpPr>
          <p:spPr bwMode="auto">
            <a:xfrm>
              <a:off x="1450976" y="4137026"/>
              <a:ext cx="225425" cy="60325"/>
            </a:xfrm>
            <a:custGeom>
              <a:avLst/>
              <a:gdLst>
                <a:gd name="T0" fmla="*/ 53 w 53"/>
                <a:gd name="T1" fmla="*/ 0 h 14"/>
                <a:gd name="T2" fmla="*/ 21 w 53"/>
                <a:gd name="T3" fmla="*/ 0 h 14"/>
                <a:gd name="T4" fmla="*/ 0 w 53"/>
                <a:gd name="T5" fmla="*/ 14 h 14"/>
                <a:gd name="T6" fmla="*/ 53 w 53"/>
                <a:gd name="T7" fmla="*/ 14 h 14"/>
                <a:gd name="T8" fmla="*/ 53 w 53"/>
                <a:gd name="T9" fmla="*/ 0 h 14"/>
              </a:gdLst>
              <a:ahLst/>
              <a:cxnLst>
                <a:cxn ang="0">
                  <a:pos x="T0" y="T1"/>
                </a:cxn>
                <a:cxn ang="0">
                  <a:pos x="T2" y="T3"/>
                </a:cxn>
                <a:cxn ang="0">
                  <a:pos x="T4" y="T5"/>
                </a:cxn>
                <a:cxn ang="0">
                  <a:pos x="T6" y="T7"/>
                </a:cxn>
                <a:cxn ang="0">
                  <a:pos x="T8" y="T9"/>
                </a:cxn>
              </a:cxnLst>
              <a:rect l="0" t="0" r="r" b="b"/>
              <a:pathLst>
                <a:path w="53" h="14">
                  <a:moveTo>
                    <a:pt x="53" y="0"/>
                  </a:moveTo>
                  <a:cubicBezTo>
                    <a:pt x="21" y="0"/>
                    <a:pt x="21" y="0"/>
                    <a:pt x="21" y="0"/>
                  </a:cubicBezTo>
                  <a:cubicBezTo>
                    <a:pt x="14" y="5"/>
                    <a:pt x="7" y="9"/>
                    <a:pt x="0" y="14"/>
                  </a:cubicBezTo>
                  <a:cubicBezTo>
                    <a:pt x="53" y="14"/>
                    <a:pt x="53" y="14"/>
                    <a:pt x="53" y="14"/>
                  </a:cubicBezTo>
                  <a:cubicBezTo>
                    <a:pt x="53" y="0"/>
                    <a:pt x="53" y="0"/>
                    <a:pt x="53" y="0"/>
                  </a:cubicBezTo>
                </a:path>
              </a:pathLst>
            </a:custGeom>
            <a:solidFill>
              <a:srgbClr val="F9DF9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Rectangle 82"/>
            <p:cNvSpPr>
              <a:spLocks noChangeArrowheads="1"/>
            </p:cNvSpPr>
            <p:nvPr/>
          </p:nvSpPr>
          <p:spPr bwMode="auto">
            <a:xfrm>
              <a:off x="3270251" y="6138863"/>
              <a:ext cx="230188" cy="60325"/>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8" name="Rectangle 83"/>
            <p:cNvSpPr>
              <a:spLocks noChangeArrowheads="1"/>
            </p:cNvSpPr>
            <p:nvPr/>
          </p:nvSpPr>
          <p:spPr bwMode="auto">
            <a:xfrm>
              <a:off x="3270251" y="6138863"/>
              <a:ext cx="230188" cy="6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9" name="Rectangle 84"/>
            <p:cNvSpPr>
              <a:spLocks noChangeArrowheads="1"/>
            </p:cNvSpPr>
            <p:nvPr/>
          </p:nvSpPr>
          <p:spPr bwMode="auto">
            <a:xfrm>
              <a:off x="1035051" y="5545138"/>
              <a:ext cx="527050" cy="58738"/>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0" name="Rectangle 85"/>
            <p:cNvSpPr>
              <a:spLocks noChangeArrowheads="1"/>
            </p:cNvSpPr>
            <p:nvPr/>
          </p:nvSpPr>
          <p:spPr bwMode="auto">
            <a:xfrm>
              <a:off x="1035051" y="5545138"/>
              <a:ext cx="527050" cy="5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 name="Freeform 86"/>
            <p:cNvSpPr/>
            <p:nvPr/>
          </p:nvSpPr>
          <p:spPr bwMode="auto">
            <a:xfrm>
              <a:off x="2833688" y="4137026"/>
              <a:ext cx="360363" cy="60325"/>
            </a:xfrm>
            <a:custGeom>
              <a:avLst/>
              <a:gdLst>
                <a:gd name="T0" fmla="*/ 65 w 85"/>
                <a:gd name="T1" fmla="*/ 0 h 14"/>
                <a:gd name="T2" fmla="*/ 0 w 85"/>
                <a:gd name="T3" fmla="*/ 0 h 14"/>
                <a:gd name="T4" fmla="*/ 0 w 85"/>
                <a:gd name="T5" fmla="*/ 14 h 14"/>
                <a:gd name="T6" fmla="*/ 85 w 85"/>
                <a:gd name="T7" fmla="*/ 14 h 14"/>
                <a:gd name="T8" fmla="*/ 65 w 85"/>
                <a:gd name="T9" fmla="*/ 0 h 14"/>
              </a:gdLst>
              <a:ahLst/>
              <a:cxnLst>
                <a:cxn ang="0">
                  <a:pos x="T0" y="T1"/>
                </a:cxn>
                <a:cxn ang="0">
                  <a:pos x="T2" y="T3"/>
                </a:cxn>
                <a:cxn ang="0">
                  <a:pos x="T4" y="T5"/>
                </a:cxn>
                <a:cxn ang="0">
                  <a:pos x="T6" y="T7"/>
                </a:cxn>
                <a:cxn ang="0">
                  <a:pos x="T8" y="T9"/>
                </a:cxn>
              </a:cxnLst>
              <a:rect l="0" t="0" r="r" b="b"/>
              <a:pathLst>
                <a:path w="85" h="14">
                  <a:moveTo>
                    <a:pt x="65" y="0"/>
                  </a:moveTo>
                  <a:cubicBezTo>
                    <a:pt x="0" y="0"/>
                    <a:pt x="0" y="0"/>
                    <a:pt x="0" y="0"/>
                  </a:cubicBezTo>
                  <a:cubicBezTo>
                    <a:pt x="0" y="14"/>
                    <a:pt x="0" y="14"/>
                    <a:pt x="0" y="14"/>
                  </a:cubicBezTo>
                  <a:cubicBezTo>
                    <a:pt x="85" y="14"/>
                    <a:pt x="85" y="14"/>
                    <a:pt x="85" y="14"/>
                  </a:cubicBezTo>
                  <a:cubicBezTo>
                    <a:pt x="79" y="9"/>
                    <a:pt x="72" y="5"/>
                    <a:pt x="65" y="0"/>
                  </a:cubicBezTo>
                </a:path>
              </a:pathLst>
            </a:custGeom>
            <a:solidFill>
              <a:srgbClr val="F9DF9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Rectangle 87"/>
            <p:cNvSpPr>
              <a:spLocks noChangeArrowheads="1"/>
            </p:cNvSpPr>
            <p:nvPr/>
          </p:nvSpPr>
          <p:spPr bwMode="auto">
            <a:xfrm>
              <a:off x="1931988" y="4714876"/>
              <a:ext cx="119063" cy="60325"/>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3" name="Rectangle 88"/>
            <p:cNvSpPr>
              <a:spLocks noChangeArrowheads="1"/>
            </p:cNvSpPr>
            <p:nvPr/>
          </p:nvSpPr>
          <p:spPr bwMode="auto">
            <a:xfrm>
              <a:off x="1931988" y="4714876"/>
              <a:ext cx="119063" cy="6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4" name="Rectangle 89"/>
            <p:cNvSpPr>
              <a:spLocks noChangeArrowheads="1"/>
            </p:cNvSpPr>
            <p:nvPr/>
          </p:nvSpPr>
          <p:spPr bwMode="auto">
            <a:xfrm>
              <a:off x="2071688" y="5654676"/>
              <a:ext cx="339725" cy="63500"/>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5" name="Rectangle 90"/>
            <p:cNvSpPr>
              <a:spLocks noChangeArrowheads="1"/>
            </p:cNvSpPr>
            <p:nvPr/>
          </p:nvSpPr>
          <p:spPr bwMode="auto">
            <a:xfrm>
              <a:off x="2071688" y="5654676"/>
              <a:ext cx="339725" cy="6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6" name="Rectangle 91"/>
            <p:cNvSpPr>
              <a:spLocks noChangeArrowheads="1"/>
            </p:cNvSpPr>
            <p:nvPr/>
          </p:nvSpPr>
          <p:spPr bwMode="auto">
            <a:xfrm>
              <a:off x="1762126" y="5013326"/>
              <a:ext cx="344488" cy="58738"/>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7" name="Rectangle 92"/>
            <p:cNvSpPr>
              <a:spLocks noChangeArrowheads="1"/>
            </p:cNvSpPr>
            <p:nvPr/>
          </p:nvSpPr>
          <p:spPr bwMode="auto">
            <a:xfrm>
              <a:off x="1762126" y="5013326"/>
              <a:ext cx="344488" cy="5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8" name="Rectangle 93"/>
            <p:cNvSpPr>
              <a:spLocks noChangeArrowheads="1"/>
            </p:cNvSpPr>
            <p:nvPr/>
          </p:nvSpPr>
          <p:spPr bwMode="auto">
            <a:xfrm>
              <a:off x="2386013" y="5191126"/>
              <a:ext cx="341313" cy="60325"/>
            </a:xfrm>
            <a:prstGeom prst="rect">
              <a:avLst/>
            </a:prstGeom>
            <a:solidFill>
              <a:srgbClr val="F9DF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9" name="Rectangle 94"/>
            <p:cNvSpPr>
              <a:spLocks noChangeArrowheads="1"/>
            </p:cNvSpPr>
            <p:nvPr/>
          </p:nvSpPr>
          <p:spPr bwMode="auto">
            <a:xfrm>
              <a:off x="2386013" y="5191126"/>
              <a:ext cx="341313" cy="6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0" name="Freeform 95"/>
            <p:cNvSpPr/>
            <p:nvPr/>
          </p:nvSpPr>
          <p:spPr bwMode="auto">
            <a:xfrm>
              <a:off x="898526" y="5021263"/>
              <a:ext cx="306388" cy="60325"/>
            </a:xfrm>
            <a:custGeom>
              <a:avLst/>
              <a:gdLst>
                <a:gd name="T0" fmla="*/ 72 w 72"/>
                <a:gd name="T1" fmla="*/ 0 h 14"/>
                <a:gd name="T2" fmla="*/ 3 w 72"/>
                <a:gd name="T3" fmla="*/ 0 h 14"/>
                <a:gd name="T4" fmla="*/ 0 w 72"/>
                <a:gd name="T5" fmla="*/ 14 h 14"/>
                <a:gd name="T6" fmla="*/ 72 w 72"/>
                <a:gd name="T7" fmla="*/ 14 h 14"/>
                <a:gd name="T8" fmla="*/ 72 w 72"/>
                <a:gd name="T9" fmla="*/ 0 h 14"/>
              </a:gdLst>
              <a:ahLst/>
              <a:cxnLst>
                <a:cxn ang="0">
                  <a:pos x="T0" y="T1"/>
                </a:cxn>
                <a:cxn ang="0">
                  <a:pos x="T2" y="T3"/>
                </a:cxn>
                <a:cxn ang="0">
                  <a:pos x="T4" y="T5"/>
                </a:cxn>
                <a:cxn ang="0">
                  <a:pos x="T6" y="T7"/>
                </a:cxn>
                <a:cxn ang="0">
                  <a:pos x="T8" y="T9"/>
                </a:cxn>
              </a:cxnLst>
              <a:rect l="0" t="0" r="r" b="b"/>
              <a:pathLst>
                <a:path w="72" h="14">
                  <a:moveTo>
                    <a:pt x="72" y="0"/>
                  </a:moveTo>
                  <a:cubicBezTo>
                    <a:pt x="3" y="0"/>
                    <a:pt x="3" y="0"/>
                    <a:pt x="3" y="0"/>
                  </a:cubicBezTo>
                  <a:cubicBezTo>
                    <a:pt x="2" y="5"/>
                    <a:pt x="0" y="10"/>
                    <a:pt x="0" y="14"/>
                  </a:cubicBezTo>
                  <a:cubicBezTo>
                    <a:pt x="72" y="14"/>
                    <a:pt x="72" y="14"/>
                    <a:pt x="72" y="14"/>
                  </a:cubicBezTo>
                  <a:cubicBezTo>
                    <a:pt x="72" y="0"/>
                    <a:pt x="72" y="0"/>
                    <a:pt x="72" y="0"/>
                  </a:cubicBezTo>
                </a:path>
              </a:pathLst>
            </a:custGeom>
            <a:solidFill>
              <a:srgbClr val="F9DF9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Rectangle 96"/>
            <p:cNvSpPr>
              <a:spLocks noChangeArrowheads="1"/>
            </p:cNvSpPr>
            <p:nvPr/>
          </p:nvSpPr>
          <p:spPr bwMode="auto">
            <a:xfrm>
              <a:off x="2451101" y="5943601"/>
              <a:ext cx="250825" cy="60325"/>
            </a:xfrm>
            <a:prstGeom prst="rect">
              <a:avLst/>
            </a:prstGeom>
            <a:solidFill>
              <a:srgbClr val="F5E6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2" name="Rectangle 97"/>
            <p:cNvSpPr>
              <a:spLocks noChangeArrowheads="1"/>
            </p:cNvSpPr>
            <p:nvPr/>
          </p:nvSpPr>
          <p:spPr bwMode="auto">
            <a:xfrm>
              <a:off x="2451101" y="5943601"/>
              <a:ext cx="250825" cy="6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3" name="Freeform 98"/>
            <p:cNvSpPr>
              <a:spLocks noEditPoints="1"/>
            </p:cNvSpPr>
            <p:nvPr/>
          </p:nvSpPr>
          <p:spPr bwMode="auto">
            <a:xfrm>
              <a:off x="1039813" y="6100763"/>
              <a:ext cx="2570163" cy="769938"/>
            </a:xfrm>
            <a:custGeom>
              <a:avLst/>
              <a:gdLst>
                <a:gd name="T0" fmla="*/ 1619 w 1619"/>
                <a:gd name="T1" fmla="*/ 0 h 485"/>
                <a:gd name="T2" fmla="*/ 0 w 1619"/>
                <a:gd name="T3" fmla="*/ 0 h 485"/>
                <a:gd name="T4" fmla="*/ 0 w 1619"/>
                <a:gd name="T5" fmla="*/ 113 h 485"/>
                <a:gd name="T6" fmla="*/ 163 w 1619"/>
                <a:gd name="T7" fmla="*/ 113 h 485"/>
                <a:gd name="T8" fmla="*/ 163 w 1619"/>
                <a:gd name="T9" fmla="*/ 209 h 485"/>
                <a:gd name="T10" fmla="*/ 171 w 1619"/>
                <a:gd name="T11" fmla="*/ 209 h 485"/>
                <a:gd name="T12" fmla="*/ 238 w 1619"/>
                <a:gd name="T13" fmla="*/ 209 h 485"/>
                <a:gd name="T14" fmla="*/ 873 w 1619"/>
                <a:gd name="T15" fmla="*/ 209 h 485"/>
                <a:gd name="T16" fmla="*/ 873 w 1619"/>
                <a:gd name="T17" fmla="*/ 485 h 485"/>
                <a:gd name="T18" fmla="*/ 956 w 1619"/>
                <a:gd name="T19" fmla="*/ 485 h 485"/>
                <a:gd name="T20" fmla="*/ 956 w 1619"/>
                <a:gd name="T21" fmla="*/ 209 h 485"/>
                <a:gd name="T22" fmla="*/ 1312 w 1619"/>
                <a:gd name="T23" fmla="*/ 209 h 485"/>
                <a:gd name="T24" fmla="*/ 1424 w 1619"/>
                <a:gd name="T25" fmla="*/ 209 h 485"/>
                <a:gd name="T26" fmla="*/ 1424 w 1619"/>
                <a:gd name="T27" fmla="*/ 131 h 485"/>
                <a:gd name="T28" fmla="*/ 1424 w 1619"/>
                <a:gd name="T29" fmla="*/ 113 h 485"/>
                <a:gd name="T30" fmla="*/ 1619 w 1619"/>
                <a:gd name="T31" fmla="*/ 113 h 485"/>
                <a:gd name="T32" fmla="*/ 1619 w 1619"/>
                <a:gd name="T33" fmla="*/ 0 h 485"/>
                <a:gd name="T34" fmla="*/ 238 w 1619"/>
                <a:gd name="T35" fmla="*/ 131 h 485"/>
                <a:gd name="T36" fmla="*/ 238 w 1619"/>
                <a:gd name="T37" fmla="*/ 113 h 485"/>
                <a:gd name="T38" fmla="*/ 873 w 1619"/>
                <a:gd name="T39" fmla="*/ 113 h 485"/>
                <a:gd name="T40" fmla="*/ 873 w 1619"/>
                <a:gd name="T41" fmla="*/ 131 h 485"/>
                <a:gd name="T42" fmla="*/ 238 w 1619"/>
                <a:gd name="T43" fmla="*/ 131 h 485"/>
                <a:gd name="T44" fmla="*/ 1312 w 1619"/>
                <a:gd name="T45" fmla="*/ 131 h 485"/>
                <a:gd name="T46" fmla="*/ 956 w 1619"/>
                <a:gd name="T47" fmla="*/ 131 h 485"/>
                <a:gd name="T48" fmla="*/ 956 w 1619"/>
                <a:gd name="T49" fmla="*/ 113 h 485"/>
                <a:gd name="T50" fmla="*/ 1312 w 1619"/>
                <a:gd name="T51" fmla="*/ 113 h 485"/>
                <a:gd name="T52" fmla="*/ 1312 w 1619"/>
                <a:gd name="T53" fmla="*/ 131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19" h="485">
                  <a:moveTo>
                    <a:pt x="1619" y="0"/>
                  </a:moveTo>
                  <a:lnTo>
                    <a:pt x="0" y="0"/>
                  </a:lnTo>
                  <a:lnTo>
                    <a:pt x="0" y="113"/>
                  </a:lnTo>
                  <a:lnTo>
                    <a:pt x="163" y="113"/>
                  </a:lnTo>
                  <a:lnTo>
                    <a:pt x="163" y="209"/>
                  </a:lnTo>
                  <a:lnTo>
                    <a:pt x="171" y="209"/>
                  </a:lnTo>
                  <a:lnTo>
                    <a:pt x="238" y="209"/>
                  </a:lnTo>
                  <a:lnTo>
                    <a:pt x="873" y="209"/>
                  </a:lnTo>
                  <a:lnTo>
                    <a:pt x="873" y="485"/>
                  </a:lnTo>
                  <a:lnTo>
                    <a:pt x="956" y="485"/>
                  </a:lnTo>
                  <a:lnTo>
                    <a:pt x="956" y="209"/>
                  </a:lnTo>
                  <a:lnTo>
                    <a:pt x="1312" y="209"/>
                  </a:lnTo>
                  <a:lnTo>
                    <a:pt x="1424" y="209"/>
                  </a:lnTo>
                  <a:lnTo>
                    <a:pt x="1424" y="131"/>
                  </a:lnTo>
                  <a:lnTo>
                    <a:pt x="1424" y="113"/>
                  </a:lnTo>
                  <a:lnTo>
                    <a:pt x="1619" y="113"/>
                  </a:lnTo>
                  <a:lnTo>
                    <a:pt x="1619" y="0"/>
                  </a:lnTo>
                  <a:close/>
                  <a:moveTo>
                    <a:pt x="238" y="131"/>
                  </a:moveTo>
                  <a:lnTo>
                    <a:pt x="238" y="113"/>
                  </a:lnTo>
                  <a:lnTo>
                    <a:pt x="873" y="113"/>
                  </a:lnTo>
                  <a:lnTo>
                    <a:pt x="873" y="131"/>
                  </a:lnTo>
                  <a:lnTo>
                    <a:pt x="238" y="131"/>
                  </a:lnTo>
                  <a:close/>
                  <a:moveTo>
                    <a:pt x="1312" y="131"/>
                  </a:moveTo>
                  <a:lnTo>
                    <a:pt x="956" y="131"/>
                  </a:lnTo>
                  <a:lnTo>
                    <a:pt x="956" y="113"/>
                  </a:lnTo>
                  <a:lnTo>
                    <a:pt x="1312" y="113"/>
                  </a:lnTo>
                  <a:lnTo>
                    <a:pt x="1312" y="131"/>
                  </a:lnTo>
                  <a:close/>
                </a:path>
              </a:pathLst>
            </a:custGeom>
            <a:solidFill>
              <a:srgbClr val="FCC5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Rectangle 99"/>
            <p:cNvSpPr>
              <a:spLocks noChangeArrowheads="1"/>
            </p:cNvSpPr>
            <p:nvPr/>
          </p:nvSpPr>
          <p:spPr bwMode="auto">
            <a:xfrm>
              <a:off x="2147888" y="6361113"/>
              <a:ext cx="315913" cy="636588"/>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5" name="Freeform 100"/>
            <p:cNvSpPr/>
            <p:nvPr/>
          </p:nvSpPr>
          <p:spPr bwMode="auto">
            <a:xfrm>
              <a:off x="2119313" y="6330951"/>
              <a:ext cx="373063" cy="696913"/>
            </a:xfrm>
            <a:custGeom>
              <a:avLst/>
              <a:gdLst>
                <a:gd name="T0" fmla="*/ 81 w 88"/>
                <a:gd name="T1" fmla="*/ 157 h 164"/>
                <a:gd name="T2" fmla="*/ 81 w 88"/>
                <a:gd name="T3" fmla="*/ 150 h 164"/>
                <a:gd name="T4" fmla="*/ 14 w 88"/>
                <a:gd name="T5" fmla="*/ 150 h 164"/>
                <a:gd name="T6" fmla="*/ 14 w 88"/>
                <a:gd name="T7" fmla="*/ 14 h 164"/>
                <a:gd name="T8" fmla="*/ 74 w 88"/>
                <a:gd name="T9" fmla="*/ 14 h 164"/>
                <a:gd name="T10" fmla="*/ 74 w 88"/>
                <a:gd name="T11" fmla="*/ 157 h 164"/>
                <a:gd name="T12" fmla="*/ 81 w 88"/>
                <a:gd name="T13" fmla="*/ 157 h 164"/>
                <a:gd name="T14" fmla="*/ 81 w 88"/>
                <a:gd name="T15" fmla="*/ 150 h 164"/>
                <a:gd name="T16" fmla="*/ 81 w 88"/>
                <a:gd name="T17" fmla="*/ 157 h 164"/>
                <a:gd name="T18" fmla="*/ 88 w 88"/>
                <a:gd name="T19" fmla="*/ 157 h 164"/>
                <a:gd name="T20" fmla="*/ 88 w 88"/>
                <a:gd name="T21" fmla="*/ 7 h 164"/>
                <a:gd name="T22" fmla="*/ 86 w 88"/>
                <a:gd name="T23" fmla="*/ 2 h 164"/>
                <a:gd name="T24" fmla="*/ 81 w 88"/>
                <a:gd name="T25" fmla="*/ 0 h 164"/>
                <a:gd name="T26" fmla="*/ 7 w 88"/>
                <a:gd name="T27" fmla="*/ 0 h 164"/>
                <a:gd name="T28" fmla="*/ 2 w 88"/>
                <a:gd name="T29" fmla="*/ 2 h 164"/>
                <a:gd name="T30" fmla="*/ 0 w 88"/>
                <a:gd name="T31" fmla="*/ 7 h 164"/>
                <a:gd name="T32" fmla="*/ 0 w 88"/>
                <a:gd name="T33" fmla="*/ 157 h 164"/>
                <a:gd name="T34" fmla="*/ 2 w 88"/>
                <a:gd name="T35" fmla="*/ 162 h 164"/>
                <a:gd name="T36" fmla="*/ 7 w 88"/>
                <a:gd name="T37" fmla="*/ 164 h 164"/>
                <a:gd name="T38" fmla="*/ 81 w 88"/>
                <a:gd name="T39" fmla="*/ 164 h 164"/>
                <a:gd name="T40" fmla="*/ 86 w 88"/>
                <a:gd name="T41" fmla="*/ 162 h 164"/>
                <a:gd name="T42" fmla="*/ 88 w 88"/>
                <a:gd name="T43" fmla="*/ 157 h 164"/>
                <a:gd name="T44" fmla="*/ 81 w 88"/>
                <a:gd name="T45" fmla="*/ 15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8" h="164">
                  <a:moveTo>
                    <a:pt x="81" y="157"/>
                  </a:moveTo>
                  <a:cubicBezTo>
                    <a:pt x="81" y="150"/>
                    <a:pt x="81" y="150"/>
                    <a:pt x="81" y="150"/>
                  </a:cubicBezTo>
                  <a:cubicBezTo>
                    <a:pt x="14" y="150"/>
                    <a:pt x="14" y="150"/>
                    <a:pt x="14" y="150"/>
                  </a:cubicBezTo>
                  <a:cubicBezTo>
                    <a:pt x="14" y="14"/>
                    <a:pt x="14" y="14"/>
                    <a:pt x="14" y="14"/>
                  </a:cubicBezTo>
                  <a:cubicBezTo>
                    <a:pt x="74" y="14"/>
                    <a:pt x="74" y="14"/>
                    <a:pt x="74" y="14"/>
                  </a:cubicBezTo>
                  <a:cubicBezTo>
                    <a:pt x="74" y="157"/>
                    <a:pt x="74" y="157"/>
                    <a:pt x="74" y="157"/>
                  </a:cubicBezTo>
                  <a:cubicBezTo>
                    <a:pt x="81" y="157"/>
                    <a:pt x="81" y="157"/>
                    <a:pt x="81" y="157"/>
                  </a:cubicBezTo>
                  <a:cubicBezTo>
                    <a:pt x="81" y="150"/>
                    <a:pt x="81" y="150"/>
                    <a:pt x="81" y="150"/>
                  </a:cubicBezTo>
                  <a:cubicBezTo>
                    <a:pt x="81" y="157"/>
                    <a:pt x="81" y="157"/>
                    <a:pt x="81" y="157"/>
                  </a:cubicBezTo>
                  <a:cubicBezTo>
                    <a:pt x="88" y="157"/>
                    <a:pt x="88" y="157"/>
                    <a:pt x="88" y="157"/>
                  </a:cubicBezTo>
                  <a:cubicBezTo>
                    <a:pt x="88" y="7"/>
                    <a:pt x="88" y="7"/>
                    <a:pt x="88" y="7"/>
                  </a:cubicBezTo>
                  <a:cubicBezTo>
                    <a:pt x="88" y="5"/>
                    <a:pt x="87" y="3"/>
                    <a:pt x="86" y="2"/>
                  </a:cubicBezTo>
                  <a:cubicBezTo>
                    <a:pt x="84" y="1"/>
                    <a:pt x="83" y="0"/>
                    <a:pt x="81" y="0"/>
                  </a:cubicBezTo>
                  <a:cubicBezTo>
                    <a:pt x="7" y="0"/>
                    <a:pt x="7" y="0"/>
                    <a:pt x="7" y="0"/>
                  </a:cubicBezTo>
                  <a:cubicBezTo>
                    <a:pt x="6" y="0"/>
                    <a:pt x="4" y="1"/>
                    <a:pt x="2" y="2"/>
                  </a:cubicBezTo>
                  <a:cubicBezTo>
                    <a:pt x="1" y="3"/>
                    <a:pt x="0" y="5"/>
                    <a:pt x="0" y="7"/>
                  </a:cubicBezTo>
                  <a:cubicBezTo>
                    <a:pt x="0" y="157"/>
                    <a:pt x="0" y="157"/>
                    <a:pt x="0" y="157"/>
                  </a:cubicBezTo>
                  <a:cubicBezTo>
                    <a:pt x="0" y="159"/>
                    <a:pt x="1" y="161"/>
                    <a:pt x="2" y="162"/>
                  </a:cubicBezTo>
                  <a:cubicBezTo>
                    <a:pt x="4" y="163"/>
                    <a:pt x="6" y="164"/>
                    <a:pt x="7" y="164"/>
                  </a:cubicBezTo>
                  <a:cubicBezTo>
                    <a:pt x="81" y="164"/>
                    <a:pt x="81" y="164"/>
                    <a:pt x="81" y="164"/>
                  </a:cubicBezTo>
                  <a:cubicBezTo>
                    <a:pt x="83" y="164"/>
                    <a:pt x="84" y="163"/>
                    <a:pt x="86" y="162"/>
                  </a:cubicBezTo>
                  <a:cubicBezTo>
                    <a:pt x="87" y="161"/>
                    <a:pt x="88" y="159"/>
                    <a:pt x="88" y="157"/>
                  </a:cubicBezTo>
                  <a:lnTo>
                    <a:pt x="81" y="15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101"/>
            <p:cNvSpPr/>
            <p:nvPr/>
          </p:nvSpPr>
          <p:spPr bwMode="auto">
            <a:xfrm>
              <a:off x="2398713" y="4187826"/>
              <a:ext cx="1157288" cy="425450"/>
            </a:xfrm>
            <a:custGeom>
              <a:avLst/>
              <a:gdLst>
                <a:gd name="T0" fmla="*/ 140 w 729"/>
                <a:gd name="T1" fmla="*/ 94 h 268"/>
                <a:gd name="T2" fmla="*/ 140 w 729"/>
                <a:gd name="T3" fmla="*/ 0 h 268"/>
                <a:gd name="T4" fmla="*/ 0 w 729"/>
                <a:gd name="T5" fmla="*/ 0 h 268"/>
                <a:gd name="T6" fmla="*/ 0 w 729"/>
                <a:gd name="T7" fmla="*/ 94 h 268"/>
                <a:gd name="T8" fmla="*/ 0 w 729"/>
                <a:gd name="T9" fmla="*/ 228 h 268"/>
                <a:gd name="T10" fmla="*/ 0 w 729"/>
                <a:gd name="T11" fmla="*/ 268 h 268"/>
                <a:gd name="T12" fmla="*/ 729 w 729"/>
                <a:gd name="T13" fmla="*/ 268 h 268"/>
                <a:gd name="T14" fmla="*/ 729 w 729"/>
                <a:gd name="T15" fmla="*/ 94 h 268"/>
                <a:gd name="T16" fmla="*/ 140 w 729"/>
                <a:gd name="T17" fmla="*/ 94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9" h="268">
                  <a:moveTo>
                    <a:pt x="140" y="94"/>
                  </a:moveTo>
                  <a:lnTo>
                    <a:pt x="140" y="0"/>
                  </a:lnTo>
                  <a:lnTo>
                    <a:pt x="0" y="0"/>
                  </a:lnTo>
                  <a:lnTo>
                    <a:pt x="0" y="94"/>
                  </a:lnTo>
                  <a:lnTo>
                    <a:pt x="0" y="228"/>
                  </a:lnTo>
                  <a:lnTo>
                    <a:pt x="0" y="268"/>
                  </a:lnTo>
                  <a:lnTo>
                    <a:pt x="729" y="268"/>
                  </a:lnTo>
                  <a:lnTo>
                    <a:pt x="729" y="94"/>
                  </a:lnTo>
                  <a:lnTo>
                    <a:pt x="140" y="94"/>
                  </a:lnTo>
                  <a:close/>
                </a:path>
              </a:pathLst>
            </a:custGeom>
            <a:solidFill>
              <a:srgbClr val="FCC5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Rectangle 102"/>
            <p:cNvSpPr>
              <a:spLocks noChangeArrowheads="1"/>
            </p:cNvSpPr>
            <p:nvPr/>
          </p:nvSpPr>
          <p:spPr bwMode="auto">
            <a:xfrm>
              <a:off x="2225676" y="6450013"/>
              <a:ext cx="53975" cy="187325"/>
            </a:xfrm>
            <a:prstGeom prst="rect">
              <a:avLst/>
            </a:prstGeom>
            <a:solidFill>
              <a:srgbClr val="4040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8" name="Freeform 103"/>
            <p:cNvSpPr/>
            <p:nvPr/>
          </p:nvSpPr>
          <p:spPr bwMode="auto">
            <a:xfrm>
              <a:off x="2225676" y="6450013"/>
              <a:ext cx="53975" cy="187325"/>
            </a:xfrm>
            <a:custGeom>
              <a:avLst/>
              <a:gdLst>
                <a:gd name="T0" fmla="*/ 0 w 34"/>
                <a:gd name="T1" fmla="*/ 0 h 118"/>
                <a:gd name="T2" fmla="*/ 0 w 34"/>
                <a:gd name="T3" fmla="*/ 118 h 118"/>
                <a:gd name="T4" fmla="*/ 34 w 34"/>
                <a:gd name="T5" fmla="*/ 118 h 118"/>
                <a:gd name="T6" fmla="*/ 34 w 34"/>
                <a:gd name="T7" fmla="*/ 0 h 118"/>
              </a:gdLst>
              <a:ahLst/>
              <a:cxnLst>
                <a:cxn ang="0">
                  <a:pos x="T0" y="T1"/>
                </a:cxn>
                <a:cxn ang="0">
                  <a:pos x="T2" y="T3"/>
                </a:cxn>
                <a:cxn ang="0">
                  <a:pos x="T4" y="T5"/>
                </a:cxn>
                <a:cxn ang="0">
                  <a:pos x="T6" y="T7"/>
                </a:cxn>
              </a:cxnLst>
              <a:rect l="0" t="0" r="r" b="b"/>
              <a:pathLst>
                <a:path w="34" h="118">
                  <a:moveTo>
                    <a:pt x="0" y="0"/>
                  </a:moveTo>
                  <a:lnTo>
                    <a:pt x="0" y="118"/>
                  </a:lnTo>
                  <a:lnTo>
                    <a:pt x="34" y="118"/>
                  </a:lnTo>
                  <a:lnTo>
                    <a:pt x="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Rectangle 104"/>
            <p:cNvSpPr>
              <a:spLocks noChangeArrowheads="1"/>
            </p:cNvSpPr>
            <p:nvPr/>
          </p:nvSpPr>
          <p:spPr bwMode="auto">
            <a:xfrm>
              <a:off x="2225676" y="6678613"/>
              <a:ext cx="53975" cy="55563"/>
            </a:xfrm>
            <a:prstGeom prst="rect">
              <a:avLst/>
            </a:prstGeom>
            <a:solidFill>
              <a:srgbClr val="4040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0" name="Freeform 105"/>
            <p:cNvSpPr/>
            <p:nvPr/>
          </p:nvSpPr>
          <p:spPr bwMode="auto">
            <a:xfrm>
              <a:off x="2225676" y="6678613"/>
              <a:ext cx="53975" cy="55563"/>
            </a:xfrm>
            <a:custGeom>
              <a:avLst/>
              <a:gdLst>
                <a:gd name="T0" fmla="*/ 0 w 34"/>
                <a:gd name="T1" fmla="*/ 0 h 35"/>
                <a:gd name="T2" fmla="*/ 0 w 34"/>
                <a:gd name="T3" fmla="*/ 35 h 35"/>
                <a:gd name="T4" fmla="*/ 34 w 34"/>
                <a:gd name="T5" fmla="*/ 35 h 35"/>
                <a:gd name="T6" fmla="*/ 34 w 34"/>
                <a:gd name="T7" fmla="*/ 0 h 35"/>
              </a:gdLst>
              <a:ahLst/>
              <a:cxnLst>
                <a:cxn ang="0">
                  <a:pos x="T0" y="T1"/>
                </a:cxn>
                <a:cxn ang="0">
                  <a:pos x="T2" y="T3"/>
                </a:cxn>
                <a:cxn ang="0">
                  <a:pos x="T4" y="T5"/>
                </a:cxn>
                <a:cxn ang="0">
                  <a:pos x="T6" y="T7"/>
                </a:cxn>
              </a:cxnLst>
              <a:rect l="0" t="0" r="r" b="b"/>
              <a:pathLst>
                <a:path w="34" h="35">
                  <a:moveTo>
                    <a:pt x="0" y="0"/>
                  </a:moveTo>
                  <a:lnTo>
                    <a:pt x="0" y="35"/>
                  </a:lnTo>
                  <a:lnTo>
                    <a:pt x="34" y="35"/>
                  </a:lnTo>
                  <a:lnTo>
                    <a:pt x="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106"/>
            <p:cNvSpPr/>
            <p:nvPr/>
          </p:nvSpPr>
          <p:spPr bwMode="auto">
            <a:xfrm>
              <a:off x="1379538" y="6062663"/>
              <a:ext cx="1852613" cy="298450"/>
            </a:xfrm>
            <a:custGeom>
              <a:avLst/>
              <a:gdLst>
                <a:gd name="T0" fmla="*/ 0 w 1167"/>
                <a:gd name="T1" fmla="*/ 0 h 188"/>
                <a:gd name="T2" fmla="*/ 0 w 1167"/>
                <a:gd name="T3" fmla="*/ 94 h 188"/>
                <a:gd name="T4" fmla="*/ 0 w 1167"/>
                <a:gd name="T5" fmla="*/ 188 h 188"/>
                <a:gd name="T6" fmla="*/ 1167 w 1167"/>
                <a:gd name="T7" fmla="*/ 188 h 188"/>
                <a:gd name="T8" fmla="*/ 1167 w 1167"/>
                <a:gd name="T9" fmla="*/ 94 h 188"/>
                <a:gd name="T10" fmla="*/ 1167 w 1167"/>
                <a:gd name="T11" fmla="*/ 0 h 188"/>
                <a:gd name="T12" fmla="*/ 0 w 1167"/>
                <a:gd name="T13" fmla="*/ 0 h 188"/>
              </a:gdLst>
              <a:ahLst/>
              <a:cxnLst>
                <a:cxn ang="0">
                  <a:pos x="T0" y="T1"/>
                </a:cxn>
                <a:cxn ang="0">
                  <a:pos x="T2" y="T3"/>
                </a:cxn>
                <a:cxn ang="0">
                  <a:pos x="T4" y="T5"/>
                </a:cxn>
                <a:cxn ang="0">
                  <a:pos x="T6" y="T7"/>
                </a:cxn>
                <a:cxn ang="0">
                  <a:pos x="T8" y="T9"/>
                </a:cxn>
                <a:cxn ang="0">
                  <a:pos x="T10" y="T11"/>
                </a:cxn>
                <a:cxn ang="0">
                  <a:pos x="T12" y="T13"/>
                </a:cxn>
              </a:cxnLst>
              <a:rect l="0" t="0" r="r" b="b"/>
              <a:pathLst>
                <a:path w="1167" h="188">
                  <a:moveTo>
                    <a:pt x="0" y="0"/>
                  </a:moveTo>
                  <a:lnTo>
                    <a:pt x="0" y="94"/>
                  </a:lnTo>
                  <a:lnTo>
                    <a:pt x="0" y="188"/>
                  </a:lnTo>
                  <a:lnTo>
                    <a:pt x="1167" y="188"/>
                  </a:lnTo>
                  <a:lnTo>
                    <a:pt x="1167" y="94"/>
                  </a:lnTo>
                  <a:lnTo>
                    <a:pt x="1167" y="0"/>
                  </a:lnTo>
                  <a:lnTo>
                    <a:pt x="0" y="0"/>
                  </a:lnTo>
                  <a:close/>
                </a:path>
              </a:pathLst>
            </a:custGeom>
            <a:solidFill>
              <a:srgbClr val="E6E7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07"/>
            <p:cNvSpPr/>
            <p:nvPr/>
          </p:nvSpPr>
          <p:spPr bwMode="auto">
            <a:xfrm>
              <a:off x="1349376" y="6032501"/>
              <a:ext cx="1912938" cy="357188"/>
            </a:xfrm>
            <a:custGeom>
              <a:avLst/>
              <a:gdLst>
                <a:gd name="T0" fmla="*/ 7 w 450"/>
                <a:gd name="T1" fmla="*/ 7 h 84"/>
                <a:gd name="T2" fmla="*/ 0 w 450"/>
                <a:gd name="T3" fmla="*/ 7 h 84"/>
                <a:gd name="T4" fmla="*/ 0 w 450"/>
                <a:gd name="T5" fmla="*/ 42 h 84"/>
                <a:gd name="T6" fmla="*/ 0 w 450"/>
                <a:gd name="T7" fmla="*/ 77 h 84"/>
                <a:gd name="T8" fmla="*/ 2 w 450"/>
                <a:gd name="T9" fmla="*/ 82 h 84"/>
                <a:gd name="T10" fmla="*/ 7 w 450"/>
                <a:gd name="T11" fmla="*/ 84 h 84"/>
                <a:gd name="T12" fmla="*/ 443 w 450"/>
                <a:gd name="T13" fmla="*/ 84 h 84"/>
                <a:gd name="T14" fmla="*/ 448 w 450"/>
                <a:gd name="T15" fmla="*/ 82 h 84"/>
                <a:gd name="T16" fmla="*/ 450 w 450"/>
                <a:gd name="T17" fmla="*/ 77 h 84"/>
                <a:gd name="T18" fmla="*/ 450 w 450"/>
                <a:gd name="T19" fmla="*/ 42 h 84"/>
                <a:gd name="T20" fmla="*/ 450 w 450"/>
                <a:gd name="T21" fmla="*/ 7 h 84"/>
                <a:gd name="T22" fmla="*/ 448 w 450"/>
                <a:gd name="T23" fmla="*/ 2 h 84"/>
                <a:gd name="T24" fmla="*/ 443 w 450"/>
                <a:gd name="T25" fmla="*/ 0 h 84"/>
                <a:gd name="T26" fmla="*/ 7 w 450"/>
                <a:gd name="T27" fmla="*/ 0 h 84"/>
                <a:gd name="T28" fmla="*/ 2 w 450"/>
                <a:gd name="T29" fmla="*/ 2 h 84"/>
                <a:gd name="T30" fmla="*/ 0 w 450"/>
                <a:gd name="T31" fmla="*/ 7 h 84"/>
                <a:gd name="T32" fmla="*/ 7 w 450"/>
                <a:gd name="T33" fmla="*/ 7 h 84"/>
                <a:gd name="T34" fmla="*/ 7 w 450"/>
                <a:gd name="T35" fmla="*/ 14 h 84"/>
                <a:gd name="T36" fmla="*/ 436 w 450"/>
                <a:gd name="T37" fmla="*/ 14 h 84"/>
                <a:gd name="T38" fmla="*/ 436 w 450"/>
                <a:gd name="T39" fmla="*/ 42 h 84"/>
                <a:gd name="T40" fmla="*/ 436 w 450"/>
                <a:gd name="T41" fmla="*/ 70 h 84"/>
                <a:gd name="T42" fmla="*/ 14 w 450"/>
                <a:gd name="T43" fmla="*/ 70 h 84"/>
                <a:gd name="T44" fmla="*/ 14 w 450"/>
                <a:gd name="T45" fmla="*/ 42 h 84"/>
                <a:gd name="T46" fmla="*/ 14 w 450"/>
                <a:gd name="T47" fmla="*/ 7 h 84"/>
                <a:gd name="T48" fmla="*/ 7 w 450"/>
                <a:gd name="T49" fmla="*/ 7 h 84"/>
                <a:gd name="T50" fmla="*/ 7 w 450"/>
                <a:gd name="T51" fmla="*/ 14 h 84"/>
                <a:gd name="T52" fmla="*/ 7 w 450"/>
                <a:gd name="T53" fmla="*/ 7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0" h="84">
                  <a:moveTo>
                    <a:pt x="7" y="7"/>
                  </a:moveTo>
                  <a:cubicBezTo>
                    <a:pt x="0" y="7"/>
                    <a:pt x="0" y="7"/>
                    <a:pt x="0" y="7"/>
                  </a:cubicBezTo>
                  <a:cubicBezTo>
                    <a:pt x="0" y="42"/>
                    <a:pt x="0" y="42"/>
                    <a:pt x="0" y="42"/>
                  </a:cubicBezTo>
                  <a:cubicBezTo>
                    <a:pt x="0" y="77"/>
                    <a:pt x="0" y="77"/>
                    <a:pt x="0" y="77"/>
                  </a:cubicBezTo>
                  <a:cubicBezTo>
                    <a:pt x="0" y="79"/>
                    <a:pt x="1" y="81"/>
                    <a:pt x="2" y="82"/>
                  </a:cubicBezTo>
                  <a:cubicBezTo>
                    <a:pt x="4" y="83"/>
                    <a:pt x="6" y="84"/>
                    <a:pt x="7" y="84"/>
                  </a:cubicBezTo>
                  <a:cubicBezTo>
                    <a:pt x="443" y="84"/>
                    <a:pt x="443" y="84"/>
                    <a:pt x="443" y="84"/>
                  </a:cubicBezTo>
                  <a:cubicBezTo>
                    <a:pt x="445" y="84"/>
                    <a:pt x="446" y="83"/>
                    <a:pt x="448" y="82"/>
                  </a:cubicBezTo>
                  <a:cubicBezTo>
                    <a:pt x="449" y="81"/>
                    <a:pt x="450" y="79"/>
                    <a:pt x="450" y="77"/>
                  </a:cubicBezTo>
                  <a:cubicBezTo>
                    <a:pt x="450" y="42"/>
                    <a:pt x="450" y="42"/>
                    <a:pt x="450" y="42"/>
                  </a:cubicBezTo>
                  <a:cubicBezTo>
                    <a:pt x="450" y="7"/>
                    <a:pt x="450" y="7"/>
                    <a:pt x="450" y="7"/>
                  </a:cubicBezTo>
                  <a:cubicBezTo>
                    <a:pt x="450" y="5"/>
                    <a:pt x="449" y="3"/>
                    <a:pt x="448" y="2"/>
                  </a:cubicBezTo>
                  <a:cubicBezTo>
                    <a:pt x="446" y="0"/>
                    <a:pt x="445" y="0"/>
                    <a:pt x="443" y="0"/>
                  </a:cubicBezTo>
                  <a:cubicBezTo>
                    <a:pt x="7" y="0"/>
                    <a:pt x="7" y="0"/>
                    <a:pt x="7" y="0"/>
                  </a:cubicBezTo>
                  <a:cubicBezTo>
                    <a:pt x="6" y="0"/>
                    <a:pt x="4" y="0"/>
                    <a:pt x="2" y="2"/>
                  </a:cubicBezTo>
                  <a:cubicBezTo>
                    <a:pt x="1" y="3"/>
                    <a:pt x="0" y="5"/>
                    <a:pt x="0" y="7"/>
                  </a:cubicBezTo>
                  <a:cubicBezTo>
                    <a:pt x="7" y="7"/>
                    <a:pt x="7" y="7"/>
                    <a:pt x="7" y="7"/>
                  </a:cubicBezTo>
                  <a:cubicBezTo>
                    <a:pt x="7" y="14"/>
                    <a:pt x="7" y="14"/>
                    <a:pt x="7" y="14"/>
                  </a:cubicBezTo>
                  <a:cubicBezTo>
                    <a:pt x="436" y="14"/>
                    <a:pt x="436" y="14"/>
                    <a:pt x="436" y="14"/>
                  </a:cubicBezTo>
                  <a:cubicBezTo>
                    <a:pt x="436" y="42"/>
                    <a:pt x="436" y="42"/>
                    <a:pt x="436" y="42"/>
                  </a:cubicBezTo>
                  <a:cubicBezTo>
                    <a:pt x="436" y="70"/>
                    <a:pt x="436" y="70"/>
                    <a:pt x="436" y="70"/>
                  </a:cubicBezTo>
                  <a:cubicBezTo>
                    <a:pt x="14" y="70"/>
                    <a:pt x="14" y="70"/>
                    <a:pt x="14" y="70"/>
                  </a:cubicBezTo>
                  <a:cubicBezTo>
                    <a:pt x="14" y="42"/>
                    <a:pt x="14" y="42"/>
                    <a:pt x="14" y="42"/>
                  </a:cubicBezTo>
                  <a:cubicBezTo>
                    <a:pt x="14" y="7"/>
                    <a:pt x="14" y="7"/>
                    <a:pt x="14" y="7"/>
                  </a:cubicBezTo>
                  <a:cubicBezTo>
                    <a:pt x="7" y="7"/>
                    <a:pt x="7" y="7"/>
                    <a:pt x="7" y="7"/>
                  </a:cubicBezTo>
                  <a:cubicBezTo>
                    <a:pt x="7" y="14"/>
                    <a:pt x="7" y="14"/>
                    <a:pt x="7" y="14"/>
                  </a:cubicBezTo>
                  <a:lnTo>
                    <a:pt x="7" y="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08"/>
            <p:cNvSpPr/>
            <p:nvPr/>
          </p:nvSpPr>
          <p:spPr bwMode="auto">
            <a:xfrm>
              <a:off x="1093788" y="4425951"/>
              <a:ext cx="2424113" cy="1785938"/>
            </a:xfrm>
            <a:custGeom>
              <a:avLst/>
              <a:gdLst>
                <a:gd name="T0" fmla="*/ 0 w 1527"/>
                <a:gd name="T1" fmla="*/ 0 h 1125"/>
                <a:gd name="T2" fmla="*/ 0 w 1527"/>
                <a:gd name="T3" fmla="*/ 1125 h 1125"/>
                <a:gd name="T4" fmla="*/ 180 w 1527"/>
                <a:gd name="T5" fmla="*/ 1125 h 1125"/>
                <a:gd name="T6" fmla="*/ 180 w 1527"/>
                <a:gd name="T7" fmla="*/ 1031 h 1125"/>
                <a:gd name="T8" fmla="*/ 1347 w 1527"/>
                <a:gd name="T9" fmla="*/ 1031 h 1125"/>
                <a:gd name="T10" fmla="*/ 1347 w 1527"/>
                <a:gd name="T11" fmla="*/ 1125 h 1125"/>
                <a:gd name="T12" fmla="*/ 1527 w 1527"/>
                <a:gd name="T13" fmla="*/ 1125 h 1125"/>
                <a:gd name="T14" fmla="*/ 1527 w 1527"/>
                <a:gd name="T15" fmla="*/ 0 h 1125"/>
                <a:gd name="T16" fmla="*/ 0 w 1527"/>
                <a:gd name="T17" fmla="*/ 0 h 1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7" h="1125">
                  <a:moveTo>
                    <a:pt x="0" y="0"/>
                  </a:moveTo>
                  <a:lnTo>
                    <a:pt x="0" y="1125"/>
                  </a:lnTo>
                  <a:lnTo>
                    <a:pt x="180" y="1125"/>
                  </a:lnTo>
                  <a:lnTo>
                    <a:pt x="180" y="1031"/>
                  </a:lnTo>
                  <a:lnTo>
                    <a:pt x="1347" y="1031"/>
                  </a:lnTo>
                  <a:lnTo>
                    <a:pt x="1347" y="1125"/>
                  </a:lnTo>
                  <a:lnTo>
                    <a:pt x="1527" y="1125"/>
                  </a:lnTo>
                  <a:lnTo>
                    <a:pt x="1527" y="0"/>
                  </a:lnTo>
                  <a:lnTo>
                    <a:pt x="0" y="0"/>
                  </a:lnTo>
                  <a:close/>
                </a:path>
              </a:pathLst>
            </a:custGeom>
            <a:solidFill>
              <a:srgbClr val="30C1D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09"/>
            <p:cNvSpPr/>
            <p:nvPr/>
          </p:nvSpPr>
          <p:spPr bwMode="auto">
            <a:xfrm>
              <a:off x="1065213" y="4397376"/>
              <a:ext cx="2481263" cy="1844675"/>
            </a:xfrm>
            <a:custGeom>
              <a:avLst/>
              <a:gdLst>
                <a:gd name="T0" fmla="*/ 7 w 584"/>
                <a:gd name="T1" fmla="*/ 7 h 434"/>
                <a:gd name="T2" fmla="*/ 0 w 584"/>
                <a:gd name="T3" fmla="*/ 7 h 434"/>
                <a:gd name="T4" fmla="*/ 0 w 584"/>
                <a:gd name="T5" fmla="*/ 427 h 434"/>
                <a:gd name="T6" fmla="*/ 2 w 584"/>
                <a:gd name="T7" fmla="*/ 432 h 434"/>
                <a:gd name="T8" fmla="*/ 7 w 584"/>
                <a:gd name="T9" fmla="*/ 434 h 434"/>
                <a:gd name="T10" fmla="*/ 74 w 584"/>
                <a:gd name="T11" fmla="*/ 434 h 434"/>
                <a:gd name="T12" fmla="*/ 79 w 584"/>
                <a:gd name="T13" fmla="*/ 432 h 434"/>
                <a:gd name="T14" fmla="*/ 81 w 584"/>
                <a:gd name="T15" fmla="*/ 427 h 434"/>
                <a:gd name="T16" fmla="*/ 81 w 584"/>
                <a:gd name="T17" fmla="*/ 399 h 434"/>
                <a:gd name="T18" fmla="*/ 503 w 584"/>
                <a:gd name="T19" fmla="*/ 399 h 434"/>
                <a:gd name="T20" fmla="*/ 503 w 584"/>
                <a:gd name="T21" fmla="*/ 427 h 434"/>
                <a:gd name="T22" fmla="*/ 505 w 584"/>
                <a:gd name="T23" fmla="*/ 432 h 434"/>
                <a:gd name="T24" fmla="*/ 510 w 584"/>
                <a:gd name="T25" fmla="*/ 434 h 434"/>
                <a:gd name="T26" fmla="*/ 577 w 584"/>
                <a:gd name="T27" fmla="*/ 434 h 434"/>
                <a:gd name="T28" fmla="*/ 582 w 584"/>
                <a:gd name="T29" fmla="*/ 432 h 434"/>
                <a:gd name="T30" fmla="*/ 584 w 584"/>
                <a:gd name="T31" fmla="*/ 427 h 434"/>
                <a:gd name="T32" fmla="*/ 584 w 584"/>
                <a:gd name="T33" fmla="*/ 7 h 434"/>
                <a:gd name="T34" fmla="*/ 582 w 584"/>
                <a:gd name="T35" fmla="*/ 2 h 434"/>
                <a:gd name="T36" fmla="*/ 577 w 584"/>
                <a:gd name="T37" fmla="*/ 0 h 434"/>
                <a:gd name="T38" fmla="*/ 7 w 584"/>
                <a:gd name="T39" fmla="*/ 0 h 434"/>
                <a:gd name="T40" fmla="*/ 2 w 584"/>
                <a:gd name="T41" fmla="*/ 2 h 434"/>
                <a:gd name="T42" fmla="*/ 0 w 584"/>
                <a:gd name="T43" fmla="*/ 7 h 434"/>
                <a:gd name="T44" fmla="*/ 7 w 584"/>
                <a:gd name="T45" fmla="*/ 7 h 434"/>
                <a:gd name="T46" fmla="*/ 7 w 584"/>
                <a:gd name="T47" fmla="*/ 14 h 434"/>
                <a:gd name="T48" fmla="*/ 570 w 584"/>
                <a:gd name="T49" fmla="*/ 14 h 434"/>
                <a:gd name="T50" fmla="*/ 570 w 584"/>
                <a:gd name="T51" fmla="*/ 420 h 434"/>
                <a:gd name="T52" fmla="*/ 517 w 584"/>
                <a:gd name="T53" fmla="*/ 420 h 434"/>
                <a:gd name="T54" fmla="*/ 517 w 584"/>
                <a:gd name="T55" fmla="*/ 392 h 434"/>
                <a:gd name="T56" fmla="*/ 515 w 584"/>
                <a:gd name="T57" fmla="*/ 387 h 434"/>
                <a:gd name="T58" fmla="*/ 510 w 584"/>
                <a:gd name="T59" fmla="*/ 385 h 434"/>
                <a:gd name="T60" fmla="*/ 74 w 584"/>
                <a:gd name="T61" fmla="*/ 385 h 434"/>
                <a:gd name="T62" fmla="*/ 69 w 584"/>
                <a:gd name="T63" fmla="*/ 387 h 434"/>
                <a:gd name="T64" fmla="*/ 67 w 584"/>
                <a:gd name="T65" fmla="*/ 392 h 434"/>
                <a:gd name="T66" fmla="*/ 67 w 584"/>
                <a:gd name="T67" fmla="*/ 420 h 434"/>
                <a:gd name="T68" fmla="*/ 14 w 584"/>
                <a:gd name="T69" fmla="*/ 420 h 434"/>
                <a:gd name="T70" fmla="*/ 14 w 584"/>
                <a:gd name="T71" fmla="*/ 7 h 434"/>
                <a:gd name="T72" fmla="*/ 7 w 584"/>
                <a:gd name="T73" fmla="*/ 7 h 434"/>
                <a:gd name="T74" fmla="*/ 7 w 584"/>
                <a:gd name="T75" fmla="*/ 14 h 434"/>
                <a:gd name="T76" fmla="*/ 7 w 584"/>
                <a:gd name="T77" fmla="*/ 7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84" h="434">
                  <a:moveTo>
                    <a:pt x="7" y="7"/>
                  </a:moveTo>
                  <a:cubicBezTo>
                    <a:pt x="0" y="7"/>
                    <a:pt x="0" y="7"/>
                    <a:pt x="0" y="7"/>
                  </a:cubicBezTo>
                  <a:cubicBezTo>
                    <a:pt x="0" y="427"/>
                    <a:pt x="0" y="427"/>
                    <a:pt x="0" y="427"/>
                  </a:cubicBezTo>
                  <a:cubicBezTo>
                    <a:pt x="0" y="429"/>
                    <a:pt x="1" y="430"/>
                    <a:pt x="2" y="432"/>
                  </a:cubicBezTo>
                  <a:cubicBezTo>
                    <a:pt x="3" y="433"/>
                    <a:pt x="5" y="434"/>
                    <a:pt x="7" y="434"/>
                  </a:cubicBezTo>
                  <a:cubicBezTo>
                    <a:pt x="74" y="434"/>
                    <a:pt x="74" y="434"/>
                    <a:pt x="74" y="434"/>
                  </a:cubicBezTo>
                  <a:cubicBezTo>
                    <a:pt x="76" y="434"/>
                    <a:pt x="78" y="433"/>
                    <a:pt x="79" y="432"/>
                  </a:cubicBezTo>
                  <a:cubicBezTo>
                    <a:pt x="81" y="430"/>
                    <a:pt x="81" y="429"/>
                    <a:pt x="81" y="427"/>
                  </a:cubicBezTo>
                  <a:cubicBezTo>
                    <a:pt x="81" y="399"/>
                    <a:pt x="81" y="399"/>
                    <a:pt x="81" y="399"/>
                  </a:cubicBezTo>
                  <a:cubicBezTo>
                    <a:pt x="503" y="399"/>
                    <a:pt x="503" y="399"/>
                    <a:pt x="503" y="399"/>
                  </a:cubicBezTo>
                  <a:cubicBezTo>
                    <a:pt x="503" y="427"/>
                    <a:pt x="503" y="427"/>
                    <a:pt x="503" y="427"/>
                  </a:cubicBezTo>
                  <a:cubicBezTo>
                    <a:pt x="503" y="429"/>
                    <a:pt x="504" y="430"/>
                    <a:pt x="505" y="432"/>
                  </a:cubicBezTo>
                  <a:cubicBezTo>
                    <a:pt x="506" y="433"/>
                    <a:pt x="508" y="434"/>
                    <a:pt x="510" y="434"/>
                  </a:cubicBezTo>
                  <a:cubicBezTo>
                    <a:pt x="577" y="434"/>
                    <a:pt x="577" y="434"/>
                    <a:pt x="577" y="434"/>
                  </a:cubicBezTo>
                  <a:cubicBezTo>
                    <a:pt x="579" y="434"/>
                    <a:pt x="581" y="433"/>
                    <a:pt x="582" y="432"/>
                  </a:cubicBezTo>
                  <a:cubicBezTo>
                    <a:pt x="583" y="430"/>
                    <a:pt x="584" y="429"/>
                    <a:pt x="584" y="427"/>
                  </a:cubicBezTo>
                  <a:cubicBezTo>
                    <a:pt x="584" y="7"/>
                    <a:pt x="584" y="7"/>
                    <a:pt x="584" y="7"/>
                  </a:cubicBezTo>
                  <a:cubicBezTo>
                    <a:pt x="584" y="5"/>
                    <a:pt x="583" y="3"/>
                    <a:pt x="582" y="2"/>
                  </a:cubicBezTo>
                  <a:cubicBezTo>
                    <a:pt x="581" y="1"/>
                    <a:pt x="579" y="0"/>
                    <a:pt x="577" y="0"/>
                  </a:cubicBezTo>
                  <a:cubicBezTo>
                    <a:pt x="7" y="0"/>
                    <a:pt x="7" y="0"/>
                    <a:pt x="7" y="0"/>
                  </a:cubicBezTo>
                  <a:cubicBezTo>
                    <a:pt x="5" y="0"/>
                    <a:pt x="3" y="1"/>
                    <a:pt x="2" y="2"/>
                  </a:cubicBezTo>
                  <a:cubicBezTo>
                    <a:pt x="1" y="3"/>
                    <a:pt x="0" y="5"/>
                    <a:pt x="0" y="7"/>
                  </a:cubicBezTo>
                  <a:cubicBezTo>
                    <a:pt x="7" y="7"/>
                    <a:pt x="7" y="7"/>
                    <a:pt x="7" y="7"/>
                  </a:cubicBezTo>
                  <a:cubicBezTo>
                    <a:pt x="7" y="14"/>
                    <a:pt x="7" y="14"/>
                    <a:pt x="7" y="14"/>
                  </a:cubicBezTo>
                  <a:cubicBezTo>
                    <a:pt x="570" y="14"/>
                    <a:pt x="570" y="14"/>
                    <a:pt x="570" y="14"/>
                  </a:cubicBezTo>
                  <a:cubicBezTo>
                    <a:pt x="570" y="420"/>
                    <a:pt x="570" y="420"/>
                    <a:pt x="570" y="420"/>
                  </a:cubicBezTo>
                  <a:cubicBezTo>
                    <a:pt x="517" y="420"/>
                    <a:pt x="517" y="420"/>
                    <a:pt x="517" y="420"/>
                  </a:cubicBezTo>
                  <a:cubicBezTo>
                    <a:pt x="517" y="392"/>
                    <a:pt x="517" y="392"/>
                    <a:pt x="517" y="392"/>
                  </a:cubicBezTo>
                  <a:cubicBezTo>
                    <a:pt x="517" y="390"/>
                    <a:pt x="516" y="388"/>
                    <a:pt x="515" y="387"/>
                  </a:cubicBezTo>
                  <a:cubicBezTo>
                    <a:pt x="513" y="385"/>
                    <a:pt x="512" y="385"/>
                    <a:pt x="510" y="385"/>
                  </a:cubicBezTo>
                  <a:cubicBezTo>
                    <a:pt x="74" y="385"/>
                    <a:pt x="74" y="385"/>
                    <a:pt x="74" y="385"/>
                  </a:cubicBezTo>
                  <a:cubicBezTo>
                    <a:pt x="73" y="385"/>
                    <a:pt x="71" y="385"/>
                    <a:pt x="69" y="387"/>
                  </a:cubicBezTo>
                  <a:cubicBezTo>
                    <a:pt x="68" y="388"/>
                    <a:pt x="67" y="390"/>
                    <a:pt x="67" y="392"/>
                  </a:cubicBezTo>
                  <a:cubicBezTo>
                    <a:pt x="67" y="420"/>
                    <a:pt x="67" y="420"/>
                    <a:pt x="67" y="420"/>
                  </a:cubicBezTo>
                  <a:cubicBezTo>
                    <a:pt x="14" y="420"/>
                    <a:pt x="14" y="420"/>
                    <a:pt x="14" y="420"/>
                  </a:cubicBezTo>
                  <a:cubicBezTo>
                    <a:pt x="14" y="7"/>
                    <a:pt x="14" y="7"/>
                    <a:pt x="14" y="7"/>
                  </a:cubicBezTo>
                  <a:cubicBezTo>
                    <a:pt x="7" y="7"/>
                    <a:pt x="7" y="7"/>
                    <a:pt x="7" y="7"/>
                  </a:cubicBezTo>
                  <a:cubicBezTo>
                    <a:pt x="7" y="14"/>
                    <a:pt x="7" y="14"/>
                    <a:pt x="7" y="14"/>
                  </a:cubicBezTo>
                  <a:lnTo>
                    <a:pt x="7" y="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Rectangle 110"/>
            <p:cNvSpPr>
              <a:spLocks noChangeArrowheads="1"/>
            </p:cNvSpPr>
            <p:nvPr/>
          </p:nvSpPr>
          <p:spPr bwMode="auto">
            <a:xfrm>
              <a:off x="2089151" y="4167188"/>
              <a:ext cx="433388" cy="258763"/>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6" name="Freeform 111"/>
            <p:cNvSpPr/>
            <p:nvPr/>
          </p:nvSpPr>
          <p:spPr bwMode="auto">
            <a:xfrm>
              <a:off x="2058988" y="4137026"/>
              <a:ext cx="493713" cy="319088"/>
            </a:xfrm>
            <a:custGeom>
              <a:avLst/>
              <a:gdLst>
                <a:gd name="T0" fmla="*/ 109 w 116"/>
                <a:gd name="T1" fmla="*/ 7 h 75"/>
                <a:gd name="T2" fmla="*/ 109 w 116"/>
                <a:gd name="T3" fmla="*/ 0 h 75"/>
                <a:gd name="T4" fmla="*/ 7 w 116"/>
                <a:gd name="T5" fmla="*/ 0 h 75"/>
                <a:gd name="T6" fmla="*/ 2 w 116"/>
                <a:gd name="T7" fmla="*/ 2 h 75"/>
                <a:gd name="T8" fmla="*/ 0 w 116"/>
                <a:gd name="T9" fmla="*/ 7 h 75"/>
                <a:gd name="T10" fmla="*/ 0 w 116"/>
                <a:gd name="T11" fmla="*/ 68 h 75"/>
                <a:gd name="T12" fmla="*/ 2 w 116"/>
                <a:gd name="T13" fmla="*/ 73 h 75"/>
                <a:gd name="T14" fmla="*/ 7 w 116"/>
                <a:gd name="T15" fmla="*/ 75 h 75"/>
                <a:gd name="T16" fmla="*/ 109 w 116"/>
                <a:gd name="T17" fmla="*/ 75 h 75"/>
                <a:gd name="T18" fmla="*/ 114 w 116"/>
                <a:gd name="T19" fmla="*/ 73 h 75"/>
                <a:gd name="T20" fmla="*/ 116 w 116"/>
                <a:gd name="T21" fmla="*/ 68 h 75"/>
                <a:gd name="T22" fmla="*/ 116 w 116"/>
                <a:gd name="T23" fmla="*/ 7 h 75"/>
                <a:gd name="T24" fmla="*/ 114 w 116"/>
                <a:gd name="T25" fmla="*/ 2 h 75"/>
                <a:gd name="T26" fmla="*/ 109 w 116"/>
                <a:gd name="T27" fmla="*/ 0 h 75"/>
                <a:gd name="T28" fmla="*/ 109 w 116"/>
                <a:gd name="T29" fmla="*/ 7 h 75"/>
                <a:gd name="T30" fmla="*/ 102 w 116"/>
                <a:gd name="T31" fmla="*/ 7 h 75"/>
                <a:gd name="T32" fmla="*/ 102 w 116"/>
                <a:gd name="T33" fmla="*/ 61 h 75"/>
                <a:gd name="T34" fmla="*/ 14 w 116"/>
                <a:gd name="T35" fmla="*/ 61 h 75"/>
                <a:gd name="T36" fmla="*/ 14 w 116"/>
                <a:gd name="T37" fmla="*/ 14 h 75"/>
                <a:gd name="T38" fmla="*/ 109 w 116"/>
                <a:gd name="T39" fmla="*/ 14 h 75"/>
                <a:gd name="T40" fmla="*/ 109 w 116"/>
                <a:gd name="T41" fmla="*/ 7 h 75"/>
                <a:gd name="T42" fmla="*/ 102 w 116"/>
                <a:gd name="T43" fmla="*/ 7 h 75"/>
                <a:gd name="T44" fmla="*/ 109 w 116"/>
                <a:gd name="T45" fmla="*/ 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 h="75">
                  <a:moveTo>
                    <a:pt x="109" y="7"/>
                  </a:moveTo>
                  <a:cubicBezTo>
                    <a:pt x="109" y="0"/>
                    <a:pt x="109" y="0"/>
                    <a:pt x="109" y="0"/>
                  </a:cubicBezTo>
                  <a:cubicBezTo>
                    <a:pt x="7" y="0"/>
                    <a:pt x="7" y="0"/>
                    <a:pt x="7" y="0"/>
                  </a:cubicBezTo>
                  <a:cubicBezTo>
                    <a:pt x="5" y="0"/>
                    <a:pt x="3" y="1"/>
                    <a:pt x="2" y="2"/>
                  </a:cubicBezTo>
                  <a:cubicBezTo>
                    <a:pt x="0" y="4"/>
                    <a:pt x="0" y="5"/>
                    <a:pt x="0" y="7"/>
                  </a:cubicBezTo>
                  <a:cubicBezTo>
                    <a:pt x="0" y="68"/>
                    <a:pt x="0" y="68"/>
                    <a:pt x="0" y="68"/>
                  </a:cubicBezTo>
                  <a:cubicBezTo>
                    <a:pt x="0" y="70"/>
                    <a:pt x="0" y="72"/>
                    <a:pt x="2" y="73"/>
                  </a:cubicBezTo>
                  <a:cubicBezTo>
                    <a:pt x="3" y="74"/>
                    <a:pt x="5" y="75"/>
                    <a:pt x="7" y="75"/>
                  </a:cubicBezTo>
                  <a:cubicBezTo>
                    <a:pt x="109" y="75"/>
                    <a:pt x="109" y="75"/>
                    <a:pt x="109" y="75"/>
                  </a:cubicBezTo>
                  <a:cubicBezTo>
                    <a:pt x="111" y="75"/>
                    <a:pt x="113" y="74"/>
                    <a:pt x="114" y="73"/>
                  </a:cubicBezTo>
                  <a:cubicBezTo>
                    <a:pt x="116" y="72"/>
                    <a:pt x="116" y="70"/>
                    <a:pt x="116" y="68"/>
                  </a:cubicBezTo>
                  <a:cubicBezTo>
                    <a:pt x="116" y="7"/>
                    <a:pt x="116" y="7"/>
                    <a:pt x="116" y="7"/>
                  </a:cubicBezTo>
                  <a:cubicBezTo>
                    <a:pt x="116" y="5"/>
                    <a:pt x="116" y="4"/>
                    <a:pt x="114" y="2"/>
                  </a:cubicBezTo>
                  <a:cubicBezTo>
                    <a:pt x="113" y="1"/>
                    <a:pt x="111" y="0"/>
                    <a:pt x="109" y="0"/>
                  </a:cubicBezTo>
                  <a:cubicBezTo>
                    <a:pt x="109" y="7"/>
                    <a:pt x="109" y="7"/>
                    <a:pt x="109" y="7"/>
                  </a:cubicBezTo>
                  <a:cubicBezTo>
                    <a:pt x="102" y="7"/>
                    <a:pt x="102" y="7"/>
                    <a:pt x="102" y="7"/>
                  </a:cubicBezTo>
                  <a:cubicBezTo>
                    <a:pt x="102" y="61"/>
                    <a:pt x="102" y="61"/>
                    <a:pt x="102" y="61"/>
                  </a:cubicBezTo>
                  <a:cubicBezTo>
                    <a:pt x="14" y="61"/>
                    <a:pt x="14" y="61"/>
                    <a:pt x="14" y="61"/>
                  </a:cubicBezTo>
                  <a:cubicBezTo>
                    <a:pt x="14" y="14"/>
                    <a:pt x="14" y="14"/>
                    <a:pt x="14" y="14"/>
                  </a:cubicBezTo>
                  <a:cubicBezTo>
                    <a:pt x="109" y="14"/>
                    <a:pt x="109" y="14"/>
                    <a:pt x="109" y="14"/>
                  </a:cubicBezTo>
                  <a:cubicBezTo>
                    <a:pt x="109" y="7"/>
                    <a:pt x="109" y="7"/>
                    <a:pt x="109" y="7"/>
                  </a:cubicBezTo>
                  <a:cubicBezTo>
                    <a:pt x="102" y="7"/>
                    <a:pt x="102" y="7"/>
                    <a:pt x="102" y="7"/>
                  </a:cubicBezTo>
                  <a:lnTo>
                    <a:pt x="109" y="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12"/>
            <p:cNvSpPr/>
            <p:nvPr/>
          </p:nvSpPr>
          <p:spPr bwMode="auto">
            <a:xfrm>
              <a:off x="1592263" y="4694238"/>
              <a:ext cx="773113" cy="773113"/>
            </a:xfrm>
            <a:custGeom>
              <a:avLst/>
              <a:gdLst>
                <a:gd name="T0" fmla="*/ 175 w 182"/>
                <a:gd name="T1" fmla="*/ 91 h 182"/>
                <a:gd name="T2" fmla="*/ 168 w 182"/>
                <a:gd name="T3" fmla="*/ 91 h 182"/>
                <a:gd name="T4" fmla="*/ 145 w 182"/>
                <a:gd name="T5" fmla="*/ 145 h 182"/>
                <a:gd name="T6" fmla="*/ 91 w 182"/>
                <a:gd name="T7" fmla="*/ 168 h 182"/>
                <a:gd name="T8" fmla="*/ 36 w 182"/>
                <a:gd name="T9" fmla="*/ 145 h 182"/>
                <a:gd name="T10" fmla="*/ 14 w 182"/>
                <a:gd name="T11" fmla="*/ 91 h 182"/>
                <a:gd name="T12" fmla="*/ 36 w 182"/>
                <a:gd name="T13" fmla="*/ 36 h 182"/>
                <a:gd name="T14" fmla="*/ 91 w 182"/>
                <a:gd name="T15" fmla="*/ 14 h 182"/>
                <a:gd name="T16" fmla="*/ 145 w 182"/>
                <a:gd name="T17" fmla="*/ 36 h 182"/>
                <a:gd name="T18" fmla="*/ 168 w 182"/>
                <a:gd name="T19" fmla="*/ 91 h 182"/>
                <a:gd name="T20" fmla="*/ 175 w 182"/>
                <a:gd name="T21" fmla="*/ 91 h 182"/>
                <a:gd name="T22" fmla="*/ 182 w 182"/>
                <a:gd name="T23" fmla="*/ 91 h 182"/>
                <a:gd name="T24" fmla="*/ 91 w 182"/>
                <a:gd name="T25" fmla="*/ 0 h 182"/>
                <a:gd name="T26" fmla="*/ 0 w 182"/>
                <a:gd name="T27" fmla="*/ 91 h 182"/>
                <a:gd name="T28" fmla="*/ 91 w 182"/>
                <a:gd name="T29" fmla="*/ 182 h 182"/>
                <a:gd name="T30" fmla="*/ 182 w 182"/>
                <a:gd name="T31" fmla="*/ 91 h 182"/>
                <a:gd name="T32" fmla="*/ 175 w 182"/>
                <a:gd name="T33" fmla="*/ 91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2" h="182">
                  <a:moveTo>
                    <a:pt x="175" y="91"/>
                  </a:moveTo>
                  <a:cubicBezTo>
                    <a:pt x="168" y="91"/>
                    <a:pt x="168" y="91"/>
                    <a:pt x="168" y="91"/>
                  </a:cubicBezTo>
                  <a:cubicBezTo>
                    <a:pt x="168" y="112"/>
                    <a:pt x="159" y="131"/>
                    <a:pt x="145" y="145"/>
                  </a:cubicBezTo>
                  <a:cubicBezTo>
                    <a:pt x="131" y="159"/>
                    <a:pt x="112" y="168"/>
                    <a:pt x="91" y="168"/>
                  </a:cubicBezTo>
                  <a:cubicBezTo>
                    <a:pt x="70" y="168"/>
                    <a:pt x="50" y="159"/>
                    <a:pt x="36" y="145"/>
                  </a:cubicBezTo>
                  <a:cubicBezTo>
                    <a:pt x="23" y="131"/>
                    <a:pt x="14" y="112"/>
                    <a:pt x="14" y="91"/>
                  </a:cubicBezTo>
                  <a:cubicBezTo>
                    <a:pt x="14" y="69"/>
                    <a:pt x="23" y="50"/>
                    <a:pt x="36" y="36"/>
                  </a:cubicBezTo>
                  <a:cubicBezTo>
                    <a:pt x="50" y="22"/>
                    <a:pt x="70" y="14"/>
                    <a:pt x="91" y="14"/>
                  </a:cubicBezTo>
                  <a:cubicBezTo>
                    <a:pt x="112" y="14"/>
                    <a:pt x="131" y="22"/>
                    <a:pt x="145" y="36"/>
                  </a:cubicBezTo>
                  <a:cubicBezTo>
                    <a:pt x="159" y="50"/>
                    <a:pt x="168" y="69"/>
                    <a:pt x="168" y="91"/>
                  </a:cubicBezTo>
                  <a:cubicBezTo>
                    <a:pt x="175" y="91"/>
                    <a:pt x="175" y="91"/>
                    <a:pt x="175" y="91"/>
                  </a:cubicBezTo>
                  <a:cubicBezTo>
                    <a:pt x="182" y="91"/>
                    <a:pt x="182" y="91"/>
                    <a:pt x="182" y="91"/>
                  </a:cubicBezTo>
                  <a:cubicBezTo>
                    <a:pt x="182" y="40"/>
                    <a:pt x="141" y="0"/>
                    <a:pt x="91" y="0"/>
                  </a:cubicBezTo>
                  <a:cubicBezTo>
                    <a:pt x="41" y="0"/>
                    <a:pt x="0" y="40"/>
                    <a:pt x="0" y="91"/>
                  </a:cubicBezTo>
                  <a:cubicBezTo>
                    <a:pt x="0" y="141"/>
                    <a:pt x="41" y="182"/>
                    <a:pt x="91" y="182"/>
                  </a:cubicBezTo>
                  <a:cubicBezTo>
                    <a:pt x="141" y="182"/>
                    <a:pt x="182" y="141"/>
                    <a:pt x="182" y="91"/>
                  </a:cubicBezTo>
                  <a:lnTo>
                    <a:pt x="175" y="91"/>
                  </a:ln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13"/>
            <p:cNvSpPr/>
            <p:nvPr/>
          </p:nvSpPr>
          <p:spPr bwMode="auto">
            <a:xfrm>
              <a:off x="2025651" y="4953001"/>
              <a:ext cx="666750" cy="668338"/>
            </a:xfrm>
            <a:custGeom>
              <a:avLst/>
              <a:gdLst>
                <a:gd name="T0" fmla="*/ 150 w 157"/>
                <a:gd name="T1" fmla="*/ 150 h 157"/>
                <a:gd name="T2" fmla="*/ 150 w 157"/>
                <a:gd name="T3" fmla="*/ 143 h 157"/>
                <a:gd name="T4" fmla="*/ 14 w 157"/>
                <a:gd name="T5" fmla="*/ 143 h 157"/>
                <a:gd name="T6" fmla="*/ 14 w 157"/>
                <a:gd name="T7" fmla="*/ 14 h 157"/>
                <a:gd name="T8" fmla="*/ 143 w 157"/>
                <a:gd name="T9" fmla="*/ 14 h 157"/>
                <a:gd name="T10" fmla="*/ 143 w 157"/>
                <a:gd name="T11" fmla="*/ 150 h 157"/>
                <a:gd name="T12" fmla="*/ 150 w 157"/>
                <a:gd name="T13" fmla="*/ 150 h 157"/>
                <a:gd name="T14" fmla="*/ 150 w 157"/>
                <a:gd name="T15" fmla="*/ 143 h 157"/>
                <a:gd name="T16" fmla="*/ 150 w 157"/>
                <a:gd name="T17" fmla="*/ 150 h 157"/>
                <a:gd name="T18" fmla="*/ 157 w 157"/>
                <a:gd name="T19" fmla="*/ 150 h 157"/>
                <a:gd name="T20" fmla="*/ 157 w 157"/>
                <a:gd name="T21" fmla="*/ 7 h 157"/>
                <a:gd name="T22" fmla="*/ 155 w 157"/>
                <a:gd name="T23" fmla="*/ 2 h 157"/>
                <a:gd name="T24" fmla="*/ 150 w 157"/>
                <a:gd name="T25" fmla="*/ 0 h 157"/>
                <a:gd name="T26" fmla="*/ 7 w 157"/>
                <a:gd name="T27" fmla="*/ 0 h 157"/>
                <a:gd name="T28" fmla="*/ 2 w 157"/>
                <a:gd name="T29" fmla="*/ 2 h 157"/>
                <a:gd name="T30" fmla="*/ 0 w 157"/>
                <a:gd name="T31" fmla="*/ 7 h 157"/>
                <a:gd name="T32" fmla="*/ 0 w 157"/>
                <a:gd name="T33" fmla="*/ 150 h 157"/>
                <a:gd name="T34" fmla="*/ 2 w 157"/>
                <a:gd name="T35" fmla="*/ 155 h 157"/>
                <a:gd name="T36" fmla="*/ 7 w 157"/>
                <a:gd name="T37" fmla="*/ 157 h 157"/>
                <a:gd name="T38" fmla="*/ 150 w 157"/>
                <a:gd name="T39" fmla="*/ 157 h 157"/>
                <a:gd name="T40" fmla="*/ 155 w 157"/>
                <a:gd name="T41" fmla="*/ 155 h 157"/>
                <a:gd name="T42" fmla="*/ 157 w 157"/>
                <a:gd name="T43" fmla="*/ 150 h 157"/>
                <a:gd name="T44" fmla="*/ 150 w 157"/>
                <a:gd name="T45" fmla="*/ 150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7" h="157">
                  <a:moveTo>
                    <a:pt x="150" y="150"/>
                  </a:moveTo>
                  <a:cubicBezTo>
                    <a:pt x="150" y="143"/>
                    <a:pt x="150" y="143"/>
                    <a:pt x="150" y="143"/>
                  </a:cubicBezTo>
                  <a:cubicBezTo>
                    <a:pt x="14" y="143"/>
                    <a:pt x="14" y="143"/>
                    <a:pt x="14" y="143"/>
                  </a:cubicBezTo>
                  <a:cubicBezTo>
                    <a:pt x="14" y="14"/>
                    <a:pt x="14" y="14"/>
                    <a:pt x="14" y="14"/>
                  </a:cubicBezTo>
                  <a:cubicBezTo>
                    <a:pt x="143" y="14"/>
                    <a:pt x="143" y="14"/>
                    <a:pt x="143" y="14"/>
                  </a:cubicBezTo>
                  <a:cubicBezTo>
                    <a:pt x="143" y="150"/>
                    <a:pt x="143" y="150"/>
                    <a:pt x="143" y="150"/>
                  </a:cubicBezTo>
                  <a:cubicBezTo>
                    <a:pt x="150" y="150"/>
                    <a:pt x="150" y="150"/>
                    <a:pt x="150" y="150"/>
                  </a:cubicBezTo>
                  <a:cubicBezTo>
                    <a:pt x="150" y="143"/>
                    <a:pt x="150" y="143"/>
                    <a:pt x="150" y="143"/>
                  </a:cubicBezTo>
                  <a:cubicBezTo>
                    <a:pt x="150" y="150"/>
                    <a:pt x="150" y="150"/>
                    <a:pt x="150" y="150"/>
                  </a:cubicBezTo>
                  <a:cubicBezTo>
                    <a:pt x="157" y="150"/>
                    <a:pt x="157" y="150"/>
                    <a:pt x="157" y="150"/>
                  </a:cubicBezTo>
                  <a:cubicBezTo>
                    <a:pt x="157" y="7"/>
                    <a:pt x="157" y="7"/>
                    <a:pt x="157" y="7"/>
                  </a:cubicBezTo>
                  <a:cubicBezTo>
                    <a:pt x="157" y="5"/>
                    <a:pt x="156" y="3"/>
                    <a:pt x="155" y="2"/>
                  </a:cubicBezTo>
                  <a:cubicBezTo>
                    <a:pt x="154" y="1"/>
                    <a:pt x="152" y="0"/>
                    <a:pt x="150" y="0"/>
                  </a:cubicBezTo>
                  <a:cubicBezTo>
                    <a:pt x="7" y="0"/>
                    <a:pt x="7" y="0"/>
                    <a:pt x="7" y="0"/>
                  </a:cubicBezTo>
                  <a:cubicBezTo>
                    <a:pt x="5" y="0"/>
                    <a:pt x="3" y="1"/>
                    <a:pt x="2" y="2"/>
                  </a:cubicBezTo>
                  <a:cubicBezTo>
                    <a:pt x="1" y="3"/>
                    <a:pt x="0" y="5"/>
                    <a:pt x="0" y="7"/>
                  </a:cubicBezTo>
                  <a:cubicBezTo>
                    <a:pt x="0" y="150"/>
                    <a:pt x="0" y="150"/>
                    <a:pt x="0" y="150"/>
                  </a:cubicBezTo>
                  <a:cubicBezTo>
                    <a:pt x="0" y="152"/>
                    <a:pt x="1" y="154"/>
                    <a:pt x="2" y="155"/>
                  </a:cubicBezTo>
                  <a:cubicBezTo>
                    <a:pt x="3" y="156"/>
                    <a:pt x="5" y="157"/>
                    <a:pt x="7" y="157"/>
                  </a:cubicBezTo>
                  <a:cubicBezTo>
                    <a:pt x="150" y="157"/>
                    <a:pt x="150" y="157"/>
                    <a:pt x="150" y="157"/>
                  </a:cubicBezTo>
                  <a:cubicBezTo>
                    <a:pt x="152" y="157"/>
                    <a:pt x="154" y="156"/>
                    <a:pt x="155" y="155"/>
                  </a:cubicBezTo>
                  <a:cubicBezTo>
                    <a:pt x="156" y="154"/>
                    <a:pt x="157" y="152"/>
                    <a:pt x="157" y="150"/>
                  </a:cubicBezTo>
                  <a:lnTo>
                    <a:pt x="150" y="150"/>
                  </a:ln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14"/>
            <p:cNvSpPr/>
            <p:nvPr/>
          </p:nvSpPr>
          <p:spPr bwMode="auto">
            <a:xfrm>
              <a:off x="2357438" y="4648201"/>
              <a:ext cx="671513" cy="671513"/>
            </a:xfrm>
            <a:custGeom>
              <a:avLst/>
              <a:gdLst>
                <a:gd name="T0" fmla="*/ 150 w 158"/>
                <a:gd name="T1" fmla="*/ 151 h 158"/>
                <a:gd name="T2" fmla="*/ 150 w 158"/>
                <a:gd name="T3" fmla="*/ 144 h 158"/>
                <a:gd name="T4" fmla="*/ 19 w 158"/>
                <a:gd name="T5" fmla="*/ 144 h 158"/>
                <a:gd name="T6" fmla="*/ 79 w 158"/>
                <a:gd name="T7" fmla="*/ 23 h 158"/>
                <a:gd name="T8" fmla="*/ 144 w 158"/>
                <a:gd name="T9" fmla="*/ 154 h 158"/>
                <a:gd name="T10" fmla="*/ 150 w 158"/>
                <a:gd name="T11" fmla="*/ 151 h 158"/>
                <a:gd name="T12" fmla="*/ 150 w 158"/>
                <a:gd name="T13" fmla="*/ 144 h 158"/>
                <a:gd name="T14" fmla="*/ 150 w 158"/>
                <a:gd name="T15" fmla="*/ 151 h 158"/>
                <a:gd name="T16" fmla="*/ 157 w 158"/>
                <a:gd name="T17" fmla="*/ 147 h 158"/>
                <a:gd name="T18" fmla="*/ 85 w 158"/>
                <a:gd name="T19" fmla="*/ 4 h 158"/>
                <a:gd name="T20" fmla="*/ 79 w 158"/>
                <a:gd name="T21" fmla="*/ 0 h 158"/>
                <a:gd name="T22" fmla="*/ 72 w 158"/>
                <a:gd name="T23" fmla="*/ 4 h 158"/>
                <a:gd name="T24" fmla="*/ 1 w 158"/>
                <a:gd name="T25" fmla="*/ 147 h 158"/>
                <a:gd name="T26" fmla="*/ 1 w 158"/>
                <a:gd name="T27" fmla="*/ 154 h 158"/>
                <a:gd name="T28" fmla="*/ 7 w 158"/>
                <a:gd name="T29" fmla="*/ 158 h 158"/>
                <a:gd name="T30" fmla="*/ 150 w 158"/>
                <a:gd name="T31" fmla="*/ 158 h 158"/>
                <a:gd name="T32" fmla="*/ 156 w 158"/>
                <a:gd name="T33" fmla="*/ 154 h 158"/>
                <a:gd name="T34" fmla="*/ 157 w 158"/>
                <a:gd name="T35" fmla="*/ 147 h 158"/>
                <a:gd name="T36" fmla="*/ 150 w 158"/>
                <a:gd name="T37" fmla="*/ 151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8" h="158">
                  <a:moveTo>
                    <a:pt x="150" y="151"/>
                  </a:moveTo>
                  <a:cubicBezTo>
                    <a:pt x="150" y="144"/>
                    <a:pt x="150" y="144"/>
                    <a:pt x="150" y="144"/>
                  </a:cubicBezTo>
                  <a:cubicBezTo>
                    <a:pt x="19" y="144"/>
                    <a:pt x="19" y="144"/>
                    <a:pt x="19" y="144"/>
                  </a:cubicBezTo>
                  <a:cubicBezTo>
                    <a:pt x="79" y="23"/>
                    <a:pt x="79" y="23"/>
                    <a:pt x="79" y="23"/>
                  </a:cubicBezTo>
                  <a:cubicBezTo>
                    <a:pt x="144" y="154"/>
                    <a:pt x="144" y="154"/>
                    <a:pt x="144" y="154"/>
                  </a:cubicBezTo>
                  <a:cubicBezTo>
                    <a:pt x="150" y="151"/>
                    <a:pt x="150" y="151"/>
                    <a:pt x="150" y="151"/>
                  </a:cubicBezTo>
                  <a:cubicBezTo>
                    <a:pt x="150" y="144"/>
                    <a:pt x="150" y="144"/>
                    <a:pt x="150" y="144"/>
                  </a:cubicBezTo>
                  <a:cubicBezTo>
                    <a:pt x="150" y="151"/>
                    <a:pt x="150" y="151"/>
                    <a:pt x="150" y="151"/>
                  </a:cubicBezTo>
                  <a:cubicBezTo>
                    <a:pt x="157" y="147"/>
                    <a:pt x="157" y="147"/>
                    <a:pt x="157" y="147"/>
                  </a:cubicBezTo>
                  <a:cubicBezTo>
                    <a:pt x="85" y="4"/>
                    <a:pt x="85" y="4"/>
                    <a:pt x="85" y="4"/>
                  </a:cubicBezTo>
                  <a:cubicBezTo>
                    <a:pt x="84" y="2"/>
                    <a:pt x="81" y="0"/>
                    <a:pt x="79" y="0"/>
                  </a:cubicBezTo>
                  <a:cubicBezTo>
                    <a:pt x="76" y="0"/>
                    <a:pt x="74" y="2"/>
                    <a:pt x="72" y="4"/>
                  </a:cubicBezTo>
                  <a:cubicBezTo>
                    <a:pt x="1" y="147"/>
                    <a:pt x="1" y="147"/>
                    <a:pt x="1" y="147"/>
                  </a:cubicBezTo>
                  <a:cubicBezTo>
                    <a:pt x="0" y="150"/>
                    <a:pt x="0" y="152"/>
                    <a:pt x="1" y="154"/>
                  </a:cubicBezTo>
                  <a:cubicBezTo>
                    <a:pt x="2" y="156"/>
                    <a:pt x="5" y="158"/>
                    <a:pt x="7" y="158"/>
                  </a:cubicBezTo>
                  <a:cubicBezTo>
                    <a:pt x="150" y="158"/>
                    <a:pt x="150" y="158"/>
                    <a:pt x="150" y="158"/>
                  </a:cubicBezTo>
                  <a:cubicBezTo>
                    <a:pt x="153" y="158"/>
                    <a:pt x="155" y="156"/>
                    <a:pt x="156" y="154"/>
                  </a:cubicBezTo>
                  <a:cubicBezTo>
                    <a:pt x="158" y="152"/>
                    <a:pt x="158" y="150"/>
                    <a:pt x="157" y="147"/>
                  </a:cubicBezTo>
                  <a:lnTo>
                    <a:pt x="150" y="151"/>
                  </a:ln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115"/>
            <p:cNvSpPr/>
            <p:nvPr/>
          </p:nvSpPr>
          <p:spPr bwMode="auto">
            <a:xfrm>
              <a:off x="1782763" y="5756276"/>
              <a:ext cx="1063625" cy="141288"/>
            </a:xfrm>
            <a:custGeom>
              <a:avLst/>
              <a:gdLst>
                <a:gd name="T0" fmla="*/ 0 w 250"/>
                <a:gd name="T1" fmla="*/ 14 h 33"/>
                <a:gd name="T2" fmla="*/ 12 w 250"/>
                <a:gd name="T3" fmla="*/ 17 h 33"/>
                <a:gd name="T4" fmla="*/ 18 w 250"/>
                <a:gd name="T5" fmla="*/ 21 h 33"/>
                <a:gd name="T6" fmla="*/ 30 w 250"/>
                <a:gd name="T7" fmla="*/ 29 h 33"/>
                <a:gd name="T8" fmla="*/ 50 w 250"/>
                <a:gd name="T9" fmla="*/ 33 h 33"/>
                <a:gd name="T10" fmla="*/ 68 w 250"/>
                <a:gd name="T11" fmla="*/ 30 h 33"/>
                <a:gd name="T12" fmla="*/ 77 w 250"/>
                <a:gd name="T13" fmla="*/ 24 h 33"/>
                <a:gd name="T14" fmla="*/ 87 w 250"/>
                <a:gd name="T15" fmla="*/ 17 h 33"/>
                <a:gd name="T16" fmla="*/ 100 w 250"/>
                <a:gd name="T17" fmla="*/ 14 h 33"/>
                <a:gd name="T18" fmla="*/ 112 w 250"/>
                <a:gd name="T19" fmla="*/ 17 h 33"/>
                <a:gd name="T20" fmla="*/ 118 w 250"/>
                <a:gd name="T21" fmla="*/ 21 h 33"/>
                <a:gd name="T22" fmla="*/ 130 w 250"/>
                <a:gd name="T23" fmla="*/ 29 h 33"/>
                <a:gd name="T24" fmla="*/ 150 w 250"/>
                <a:gd name="T25" fmla="*/ 33 h 33"/>
                <a:gd name="T26" fmla="*/ 168 w 250"/>
                <a:gd name="T27" fmla="*/ 30 h 33"/>
                <a:gd name="T28" fmla="*/ 177 w 250"/>
                <a:gd name="T29" fmla="*/ 24 h 33"/>
                <a:gd name="T30" fmla="*/ 187 w 250"/>
                <a:gd name="T31" fmla="*/ 17 h 33"/>
                <a:gd name="T32" fmla="*/ 200 w 250"/>
                <a:gd name="T33" fmla="*/ 14 h 33"/>
                <a:gd name="T34" fmla="*/ 212 w 250"/>
                <a:gd name="T35" fmla="*/ 17 h 33"/>
                <a:gd name="T36" fmla="*/ 218 w 250"/>
                <a:gd name="T37" fmla="*/ 21 h 33"/>
                <a:gd name="T38" fmla="*/ 230 w 250"/>
                <a:gd name="T39" fmla="*/ 29 h 33"/>
                <a:gd name="T40" fmla="*/ 250 w 250"/>
                <a:gd name="T41" fmla="*/ 33 h 33"/>
                <a:gd name="T42" fmla="*/ 250 w 250"/>
                <a:gd name="T43" fmla="*/ 19 h 33"/>
                <a:gd name="T44" fmla="*/ 238 w 250"/>
                <a:gd name="T45" fmla="*/ 17 h 33"/>
                <a:gd name="T46" fmla="*/ 231 w 250"/>
                <a:gd name="T47" fmla="*/ 13 h 33"/>
                <a:gd name="T48" fmla="*/ 219 w 250"/>
                <a:gd name="T49" fmla="*/ 5 h 33"/>
                <a:gd name="T50" fmla="*/ 200 w 250"/>
                <a:gd name="T51" fmla="*/ 0 h 33"/>
                <a:gd name="T52" fmla="*/ 182 w 250"/>
                <a:gd name="T53" fmla="*/ 4 h 33"/>
                <a:gd name="T54" fmla="*/ 173 w 250"/>
                <a:gd name="T55" fmla="*/ 9 h 33"/>
                <a:gd name="T56" fmla="*/ 163 w 250"/>
                <a:gd name="T57" fmla="*/ 16 h 33"/>
                <a:gd name="T58" fmla="*/ 150 w 250"/>
                <a:gd name="T59" fmla="*/ 19 h 33"/>
                <a:gd name="T60" fmla="*/ 138 w 250"/>
                <a:gd name="T61" fmla="*/ 17 h 33"/>
                <a:gd name="T62" fmla="*/ 131 w 250"/>
                <a:gd name="T63" fmla="*/ 13 h 33"/>
                <a:gd name="T64" fmla="*/ 119 w 250"/>
                <a:gd name="T65" fmla="*/ 5 h 33"/>
                <a:gd name="T66" fmla="*/ 100 w 250"/>
                <a:gd name="T67" fmla="*/ 0 h 33"/>
                <a:gd name="T68" fmla="*/ 82 w 250"/>
                <a:gd name="T69" fmla="*/ 4 h 33"/>
                <a:gd name="T70" fmla="*/ 73 w 250"/>
                <a:gd name="T71" fmla="*/ 9 h 33"/>
                <a:gd name="T72" fmla="*/ 63 w 250"/>
                <a:gd name="T73" fmla="*/ 16 h 33"/>
                <a:gd name="T74" fmla="*/ 50 w 250"/>
                <a:gd name="T75" fmla="*/ 19 h 33"/>
                <a:gd name="T76" fmla="*/ 38 w 250"/>
                <a:gd name="T77" fmla="*/ 17 h 33"/>
                <a:gd name="T78" fmla="*/ 31 w 250"/>
                <a:gd name="T79" fmla="*/ 13 h 33"/>
                <a:gd name="T80" fmla="*/ 19 w 250"/>
                <a:gd name="T81" fmla="*/ 5 h 33"/>
                <a:gd name="T82" fmla="*/ 0 w 250"/>
                <a:gd name="T83" fmla="*/ 0 h 33"/>
                <a:gd name="T84" fmla="*/ 0 w 250"/>
                <a:gd name="T85" fmla="*/ 1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0" h="33">
                  <a:moveTo>
                    <a:pt x="0" y="14"/>
                  </a:moveTo>
                  <a:cubicBezTo>
                    <a:pt x="5" y="14"/>
                    <a:pt x="9" y="15"/>
                    <a:pt x="12" y="17"/>
                  </a:cubicBezTo>
                  <a:cubicBezTo>
                    <a:pt x="14" y="18"/>
                    <a:pt x="16" y="19"/>
                    <a:pt x="18" y="21"/>
                  </a:cubicBezTo>
                  <a:cubicBezTo>
                    <a:pt x="22" y="23"/>
                    <a:pt x="25" y="26"/>
                    <a:pt x="30" y="29"/>
                  </a:cubicBezTo>
                  <a:cubicBezTo>
                    <a:pt x="35" y="31"/>
                    <a:pt x="42" y="33"/>
                    <a:pt x="50" y="33"/>
                  </a:cubicBezTo>
                  <a:cubicBezTo>
                    <a:pt x="57" y="33"/>
                    <a:pt x="63" y="32"/>
                    <a:pt x="68" y="30"/>
                  </a:cubicBezTo>
                  <a:cubicBezTo>
                    <a:pt x="71" y="28"/>
                    <a:pt x="74" y="26"/>
                    <a:pt x="77" y="24"/>
                  </a:cubicBezTo>
                  <a:cubicBezTo>
                    <a:pt x="80" y="21"/>
                    <a:pt x="83" y="19"/>
                    <a:pt x="87" y="17"/>
                  </a:cubicBezTo>
                  <a:cubicBezTo>
                    <a:pt x="90" y="16"/>
                    <a:pt x="94" y="14"/>
                    <a:pt x="100" y="14"/>
                  </a:cubicBezTo>
                  <a:cubicBezTo>
                    <a:pt x="105" y="14"/>
                    <a:pt x="109" y="15"/>
                    <a:pt x="112" y="17"/>
                  </a:cubicBezTo>
                  <a:cubicBezTo>
                    <a:pt x="114" y="18"/>
                    <a:pt x="116" y="19"/>
                    <a:pt x="118" y="21"/>
                  </a:cubicBezTo>
                  <a:cubicBezTo>
                    <a:pt x="122" y="23"/>
                    <a:pt x="125" y="26"/>
                    <a:pt x="130" y="29"/>
                  </a:cubicBezTo>
                  <a:cubicBezTo>
                    <a:pt x="135" y="31"/>
                    <a:pt x="142" y="33"/>
                    <a:pt x="150" y="33"/>
                  </a:cubicBezTo>
                  <a:cubicBezTo>
                    <a:pt x="157" y="33"/>
                    <a:pt x="163" y="32"/>
                    <a:pt x="168" y="30"/>
                  </a:cubicBezTo>
                  <a:cubicBezTo>
                    <a:pt x="171" y="28"/>
                    <a:pt x="174" y="26"/>
                    <a:pt x="177" y="24"/>
                  </a:cubicBezTo>
                  <a:cubicBezTo>
                    <a:pt x="181" y="21"/>
                    <a:pt x="184" y="19"/>
                    <a:pt x="187" y="17"/>
                  </a:cubicBezTo>
                  <a:cubicBezTo>
                    <a:pt x="190" y="16"/>
                    <a:pt x="194" y="14"/>
                    <a:pt x="200" y="14"/>
                  </a:cubicBezTo>
                  <a:cubicBezTo>
                    <a:pt x="205" y="14"/>
                    <a:pt x="209" y="15"/>
                    <a:pt x="212" y="17"/>
                  </a:cubicBezTo>
                  <a:cubicBezTo>
                    <a:pt x="214" y="18"/>
                    <a:pt x="216" y="19"/>
                    <a:pt x="218" y="21"/>
                  </a:cubicBezTo>
                  <a:cubicBezTo>
                    <a:pt x="222" y="23"/>
                    <a:pt x="225" y="26"/>
                    <a:pt x="230" y="29"/>
                  </a:cubicBezTo>
                  <a:cubicBezTo>
                    <a:pt x="236" y="31"/>
                    <a:pt x="242" y="33"/>
                    <a:pt x="250" y="33"/>
                  </a:cubicBezTo>
                  <a:cubicBezTo>
                    <a:pt x="250" y="19"/>
                    <a:pt x="250" y="19"/>
                    <a:pt x="250" y="19"/>
                  </a:cubicBezTo>
                  <a:cubicBezTo>
                    <a:pt x="245" y="19"/>
                    <a:pt x="241" y="18"/>
                    <a:pt x="238" y="17"/>
                  </a:cubicBezTo>
                  <a:cubicBezTo>
                    <a:pt x="236" y="16"/>
                    <a:pt x="234" y="14"/>
                    <a:pt x="231" y="13"/>
                  </a:cubicBezTo>
                  <a:cubicBezTo>
                    <a:pt x="228" y="10"/>
                    <a:pt x="224" y="7"/>
                    <a:pt x="219" y="5"/>
                  </a:cubicBezTo>
                  <a:cubicBezTo>
                    <a:pt x="214" y="2"/>
                    <a:pt x="208" y="0"/>
                    <a:pt x="200" y="0"/>
                  </a:cubicBezTo>
                  <a:cubicBezTo>
                    <a:pt x="193" y="0"/>
                    <a:pt x="187" y="2"/>
                    <a:pt x="182" y="4"/>
                  </a:cubicBezTo>
                  <a:cubicBezTo>
                    <a:pt x="179" y="5"/>
                    <a:pt x="176" y="7"/>
                    <a:pt x="173" y="9"/>
                  </a:cubicBezTo>
                  <a:cubicBezTo>
                    <a:pt x="169" y="12"/>
                    <a:pt x="166" y="15"/>
                    <a:pt x="163" y="16"/>
                  </a:cubicBezTo>
                  <a:cubicBezTo>
                    <a:pt x="160" y="18"/>
                    <a:pt x="156" y="19"/>
                    <a:pt x="150" y="19"/>
                  </a:cubicBezTo>
                  <a:cubicBezTo>
                    <a:pt x="144" y="19"/>
                    <a:pt x="141" y="18"/>
                    <a:pt x="138" y="17"/>
                  </a:cubicBezTo>
                  <a:cubicBezTo>
                    <a:pt x="136" y="16"/>
                    <a:pt x="134" y="14"/>
                    <a:pt x="131" y="13"/>
                  </a:cubicBezTo>
                  <a:cubicBezTo>
                    <a:pt x="128" y="10"/>
                    <a:pt x="124" y="7"/>
                    <a:pt x="119" y="5"/>
                  </a:cubicBezTo>
                  <a:cubicBezTo>
                    <a:pt x="114" y="2"/>
                    <a:pt x="108" y="0"/>
                    <a:pt x="100" y="0"/>
                  </a:cubicBezTo>
                  <a:cubicBezTo>
                    <a:pt x="93" y="0"/>
                    <a:pt x="87" y="2"/>
                    <a:pt x="82" y="4"/>
                  </a:cubicBezTo>
                  <a:cubicBezTo>
                    <a:pt x="79" y="5"/>
                    <a:pt x="76" y="7"/>
                    <a:pt x="73" y="9"/>
                  </a:cubicBezTo>
                  <a:cubicBezTo>
                    <a:pt x="69" y="12"/>
                    <a:pt x="66" y="15"/>
                    <a:pt x="63" y="16"/>
                  </a:cubicBezTo>
                  <a:cubicBezTo>
                    <a:pt x="60" y="18"/>
                    <a:pt x="56" y="19"/>
                    <a:pt x="50" y="19"/>
                  </a:cubicBezTo>
                  <a:cubicBezTo>
                    <a:pt x="44" y="19"/>
                    <a:pt x="41" y="18"/>
                    <a:pt x="38" y="17"/>
                  </a:cubicBezTo>
                  <a:cubicBezTo>
                    <a:pt x="36" y="16"/>
                    <a:pt x="34" y="14"/>
                    <a:pt x="31" y="13"/>
                  </a:cubicBezTo>
                  <a:cubicBezTo>
                    <a:pt x="28" y="10"/>
                    <a:pt x="24" y="7"/>
                    <a:pt x="19" y="5"/>
                  </a:cubicBezTo>
                  <a:cubicBezTo>
                    <a:pt x="14" y="2"/>
                    <a:pt x="8" y="0"/>
                    <a:pt x="0" y="0"/>
                  </a:cubicBezTo>
                  <a:cubicBezTo>
                    <a:pt x="0" y="14"/>
                    <a:pt x="0" y="14"/>
                    <a:pt x="0" y="14"/>
                  </a:cubicBez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Rectangle 116"/>
            <p:cNvSpPr>
              <a:spLocks noChangeArrowheads="1"/>
            </p:cNvSpPr>
            <p:nvPr/>
          </p:nvSpPr>
          <p:spPr bwMode="auto">
            <a:xfrm>
              <a:off x="1476376" y="6181726"/>
              <a:ext cx="1654175" cy="55563"/>
            </a:xfrm>
            <a:prstGeom prst="rect">
              <a:avLst/>
            </a:prstGeom>
            <a:solidFill>
              <a:srgbClr val="4040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2" name="Freeform 117"/>
            <p:cNvSpPr/>
            <p:nvPr/>
          </p:nvSpPr>
          <p:spPr bwMode="auto">
            <a:xfrm>
              <a:off x="1476376" y="6181726"/>
              <a:ext cx="1654175" cy="55563"/>
            </a:xfrm>
            <a:custGeom>
              <a:avLst/>
              <a:gdLst>
                <a:gd name="T0" fmla="*/ 0 w 1042"/>
                <a:gd name="T1" fmla="*/ 35 h 35"/>
                <a:gd name="T2" fmla="*/ 1042 w 1042"/>
                <a:gd name="T3" fmla="*/ 35 h 35"/>
                <a:gd name="T4" fmla="*/ 1042 w 1042"/>
                <a:gd name="T5" fmla="*/ 0 h 35"/>
                <a:gd name="T6" fmla="*/ 0 w 1042"/>
                <a:gd name="T7" fmla="*/ 0 h 35"/>
              </a:gdLst>
              <a:ahLst/>
              <a:cxnLst>
                <a:cxn ang="0">
                  <a:pos x="T0" y="T1"/>
                </a:cxn>
                <a:cxn ang="0">
                  <a:pos x="T2" y="T3"/>
                </a:cxn>
                <a:cxn ang="0">
                  <a:pos x="T4" y="T5"/>
                </a:cxn>
                <a:cxn ang="0">
                  <a:pos x="T6" y="T7"/>
                </a:cxn>
              </a:cxnLst>
              <a:rect l="0" t="0" r="r" b="b"/>
              <a:pathLst>
                <a:path w="1042" h="35">
                  <a:moveTo>
                    <a:pt x="0" y="35"/>
                  </a:moveTo>
                  <a:lnTo>
                    <a:pt x="1042" y="35"/>
                  </a:lnTo>
                  <a:lnTo>
                    <a:pt x="104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53" name="文本框 52"/>
          <p:cNvSpPr txBox="1"/>
          <p:nvPr/>
        </p:nvSpPr>
        <p:spPr>
          <a:xfrm>
            <a:off x="4618672" y="3780527"/>
            <a:ext cx="2954655" cy="923330"/>
          </a:xfrm>
          <a:prstGeom prst="rect">
            <a:avLst/>
          </a:prstGeom>
          <a:noFill/>
        </p:spPr>
        <p:txBody>
          <a:bodyPr wrap="none" rtlCol="0">
            <a:spAutoFit/>
          </a:bodyPr>
          <a:lstStyle>
            <a:defPPr>
              <a:defRPr lang="zh-CN"/>
            </a:defPPr>
            <a:lvl1pPr>
              <a:defRPr sz="5400">
                <a:ln w="76200">
                  <a:noFill/>
                </a:ln>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dirty="0"/>
              <a:t>谢谢欣赏</a:t>
            </a:r>
            <a:endParaRPr lang="zh-CN" altLang="en-US" dirty="0"/>
          </a:p>
        </p:txBody>
      </p:sp>
      <p:sp>
        <p:nvSpPr>
          <p:cNvPr id="54" name="矩形 471"/>
          <p:cNvSpPr>
            <a:spLocks noChangeArrowheads="1"/>
          </p:cNvSpPr>
          <p:nvPr/>
        </p:nvSpPr>
        <p:spPr bwMode="auto">
          <a:xfrm>
            <a:off x="4686844" y="4660314"/>
            <a:ext cx="28183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dist"/>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THANK YOU FOR WATCHING</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5" name="直接连接符 54"/>
          <p:cNvCxnSpPr/>
          <p:nvPr/>
        </p:nvCxnSpPr>
        <p:spPr>
          <a:xfrm>
            <a:off x="4756149" y="4660313"/>
            <a:ext cx="2679700" cy="0"/>
          </a:xfrm>
          <a:prstGeom prst="line">
            <a:avLst/>
          </a:prstGeom>
          <a:ln>
            <a:solidFill>
              <a:srgbClr val="CBA25D"/>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H_Entry_1"/>
          <p:cNvSpPr/>
          <p:nvPr>
            <p:custDataLst>
              <p:tags r:id="rId1"/>
            </p:custDataLst>
          </p:nvPr>
        </p:nvSpPr>
        <p:spPr>
          <a:xfrm>
            <a:off x="4089400" y="246061"/>
            <a:ext cx="4561114" cy="498614"/>
          </a:xfrm>
          <a:prstGeom prst="roundRect">
            <a:avLst>
              <a:gd name="adj" fmla="val 91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企业所得税疫情防控文件</a:t>
            </a:r>
            <a:endParaRPr lang="zh-CN" altLang="en-US" sz="2800" spc="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460301" y="7618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4025900" y="795933"/>
            <a:ext cx="4154344" cy="261610"/>
          </a:xfrm>
          <a:prstGeom prst="rect">
            <a:avLst/>
          </a:prstGeom>
        </p:spPr>
        <p:txBody>
          <a:bodyPr wrap="square">
            <a:spAutoFit/>
          </a:bodyPr>
          <a:lstStyle/>
          <a:p>
            <a:pPr algn="ctr"/>
            <a:r>
              <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rPr>
              <a:t>LOREM IPSUM DOLOR SIT AMET CONSECTETUER LOREM</a:t>
            </a:r>
            <a:endParaRPr lang="zh-CN" altLang="en-US" sz="1100" dirty="0">
              <a:solidFill>
                <a:schemeClr val="tx1">
                  <a:lumMod val="75000"/>
                  <a:lumOff val="25000"/>
                </a:schemeClr>
              </a:solidFill>
            </a:endParaRPr>
          </a:p>
        </p:txBody>
      </p:sp>
      <p:cxnSp>
        <p:nvCxnSpPr>
          <p:cNvPr id="7" name="直接连接符 6"/>
          <p:cNvCxnSpPr/>
          <p:nvPr/>
        </p:nvCxnSpPr>
        <p:spPr>
          <a:xfrm>
            <a:off x="460301" y="67816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Rectangle 5"/>
          <p:cNvSpPr>
            <a:spLocks noChangeArrowheads="1"/>
          </p:cNvSpPr>
          <p:nvPr/>
        </p:nvSpPr>
        <p:spPr bwMode="auto">
          <a:xfrm>
            <a:off x="3089275" y="3928836"/>
            <a:ext cx="2411639" cy="793750"/>
          </a:xfrm>
          <a:prstGeom prst="rect">
            <a:avLst/>
          </a:prstGeom>
          <a:solidFill>
            <a:schemeClr val="accent4"/>
          </a:solidFill>
          <a:ln>
            <a:noFill/>
          </a:ln>
        </p:spPr>
        <p:txBody>
          <a:bodyPr vert="horz" wrap="square" lIns="91440" tIns="45720" rIns="91440" bIns="45720" numCol="1" anchor="t" anchorCtr="0" compatLnSpc="1"/>
          <a:lstStyle/>
          <a:p>
            <a:endParaRPr lang="zh-CN" altLang="en-US"/>
          </a:p>
        </p:txBody>
      </p:sp>
      <p:sp>
        <p:nvSpPr>
          <p:cNvPr id="10" name="Rectangle 7"/>
          <p:cNvSpPr>
            <a:spLocks noChangeArrowheads="1"/>
          </p:cNvSpPr>
          <p:nvPr/>
        </p:nvSpPr>
        <p:spPr bwMode="auto">
          <a:xfrm>
            <a:off x="3089275" y="3170238"/>
            <a:ext cx="2730500" cy="792163"/>
          </a:xfrm>
          <a:prstGeom prst="rect">
            <a:avLst/>
          </a:prstGeom>
          <a:solidFill>
            <a:schemeClr val="accent6">
              <a:lumMod val="60000"/>
              <a:lumOff val="40000"/>
            </a:schemeClr>
          </a:solidFill>
          <a:ln>
            <a:noFill/>
          </a:ln>
        </p:spPr>
        <p:txBody>
          <a:bodyPr vert="horz" wrap="square" lIns="91440" tIns="45720" rIns="91440" bIns="45720" numCol="1" anchor="t" anchorCtr="0" compatLnSpc="1"/>
          <a:lstStyle/>
          <a:p>
            <a:endParaRPr lang="zh-CN" altLang="en-US"/>
          </a:p>
        </p:txBody>
      </p:sp>
      <p:sp>
        <p:nvSpPr>
          <p:cNvPr id="11" name="Rectangle 8"/>
          <p:cNvSpPr>
            <a:spLocks noChangeArrowheads="1"/>
          </p:cNvSpPr>
          <p:nvPr/>
        </p:nvSpPr>
        <p:spPr bwMode="auto">
          <a:xfrm>
            <a:off x="3062514" y="2391002"/>
            <a:ext cx="2446565" cy="793750"/>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2" name="Rectangle 9"/>
          <p:cNvSpPr>
            <a:spLocks noChangeArrowheads="1"/>
          </p:cNvSpPr>
          <p:nvPr/>
        </p:nvSpPr>
        <p:spPr bwMode="auto">
          <a:xfrm>
            <a:off x="-4763" y="2630488"/>
            <a:ext cx="3052763" cy="793750"/>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3" name="Freeform 10"/>
          <p:cNvSpPr/>
          <p:nvPr/>
        </p:nvSpPr>
        <p:spPr bwMode="auto">
          <a:xfrm>
            <a:off x="2921000" y="2376488"/>
            <a:ext cx="168275" cy="1047750"/>
          </a:xfrm>
          <a:custGeom>
            <a:avLst/>
            <a:gdLst>
              <a:gd name="T0" fmla="*/ 106 w 106"/>
              <a:gd name="T1" fmla="*/ 500 h 660"/>
              <a:gd name="T2" fmla="*/ 0 w 106"/>
              <a:gd name="T3" fmla="*/ 660 h 660"/>
              <a:gd name="T4" fmla="*/ 0 w 106"/>
              <a:gd name="T5" fmla="*/ 160 h 660"/>
              <a:gd name="T6" fmla="*/ 106 w 106"/>
              <a:gd name="T7" fmla="*/ 0 h 660"/>
              <a:gd name="T8" fmla="*/ 106 w 106"/>
              <a:gd name="T9" fmla="*/ 500 h 660"/>
            </a:gdLst>
            <a:ahLst/>
            <a:cxnLst>
              <a:cxn ang="0">
                <a:pos x="T0" y="T1"/>
              </a:cxn>
              <a:cxn ang="0">
                <a:pos x="T2" y="T3"/>
              </a:cxn>
              <a:cxn ang="0">
                <a:pos x="T4" y="T5"/>
              </a:cxn>
              <a:cxn ang="0">
                <a:pos x="T6" y="T7"/>
              </a:cxn>
              <a:cxn ang="0">
                <a:pos x="T8" y="T9"/>
              </a:cxn>
            </a:cxnLst>
            <a:rect l="0" t="0" r="r" b="b"/>
            <a:pathLst>
              <a:path w="106" h="660">
                <a:moveTo>
                  <a:pt x="106" y="500"/>
                </a:moveTo>
                <a:lnTo>
                  <a:pt x="0" y="660"/>
                </a:lnTo>
                <a:lnTo>
                  <a:pt x="0" y="160"/>
                </a:lnTo>
                <a:lnTo>
                  <a:pt x="106" y="0"/>
                </a:lnTo>
                <a:lnTo>
                  <a:pt x="106" y="500"/>
                </a:lnTo>
                <a:close/>
              </a:path>
            </a:pathLst>
          </a:custGeom>
          <a:solidFill>
            <a:schemeClr val="accent1">
              <a:lumMod val="75000"/>
            </a:schemeClr>
          </a:solidFill>
          <a:ln>
            <a:noFill/>
          </a:ln>
        </p:spPr>
        <p:txBody>
          <a:bodyPr vert="horz" wrap="square" lIns="91440" tIns="45720" rIns="91440" bIns="45720" numCol="1" anchor="t" anchorCtr="0" compatLnSpc="1"/>
          <a:lstStyle/>
          <a:p>
            <a:endParaRPr lang="zh-CN" altLang="en-US"/>
          </a:p>
        </p:txBody>
      </p:sp>
      <p:sp>
        <p:nvSpPr>
          <p:cNvPr id="14" name="Rectangle 11"/>
          <p:cNvSpPr>
            <a:spLocks noChangeArrowheads="1"/>
          </p:cNvSpPr>
          <p:nvPr/>
        </p:nvSpPr>
        <p:spPr bwMode="auto">
          <a:xfrm>
            <a:off x="-4763" y="3424238"/>
            <a:ext cx="2925763" cy="793750"/>
          </a:xfrm>
          <a:prstGeom prst="rect">
            <a:avLst/>
          </a:prstGeom>
          <a:solidFill>
            <a:schemeClr val="accent6">
              <a:lumMod val="60000"/>
              <a:lumOff val="40000"/>
            </a:schemeClr>
          </a:solidFill>
          <a:ln>
            <a:noFill/>
          </a:ln>
        </p:spPr>
        <p:txBody>
          <a:bodyPr vert="horz" wrap="square" lIns="91440" tIns="45720" rIns="91440" bIns="45720" numCol="1" anchor="t" anchorCtr="0" compatLnSpc="1"/>
          <a:lstStyle/>
          <a:p>
            <a:endParaRPr lang="zh-CN" altLang="en-US"/>
          </a:p>
        </p:txBody>
      </p:sp>
      <p:sp>
        <p:nvSpPr>
          <p:cNvPr id="15" name="Freeform 12"/>
          <p:cNvSpPr/>
          <p:nvPr/>
        </p:nvSpPr>
        <p:spPr bwMode="auto">
          <a:xfrm>
            <a:off x="2921000" y="3170238"/>
            <a:ext cx="168275" cy="1047750"/>
          </a:xfrm>
          <a:custGeom>
            <a:avLst/>
            <a:gdLst>
              <a:gd name="T0" fmla="*/ 106 w 106"/>
              <a:gd name="T1" fmla="*/ 499 h 660"/>
              <a:gd name="T2" fmla="*/ 0 w 106"/>
              <a:gd name="T3" fmla="*/ 660 h 660"/>
              <a:gd name="T4" fmla="*/ 0 w 106"/>
              <a:gd name="T5" fmla="*/ 160 h 660"/>
              <a:gd name="T6" fmla="*/ 106 w 106"/>
              <a:gd name="T7" fmla="*/ 0 h 660"/>
              <a:gd name="T8" fmla="*/ 106 w 106"/>
              <a:gd name="T9" fmla="*/ 499 h 660"/>
            </a:gdLst>
            <a:ahLst/>
            <a:cxnLst>
              <a:cxn ang="0">
                <a:pos x="T0" y="T1"/>
              </a:cxn>
              <a:cxn ang="0">
                <a:pos x="T2" y="T3"/>
              </a:cxn>
              <a:cxn ang="0">
                <a:pos x="T4" y="T5"/>
              </a:cxn>
              <a:cxn ang="0">
                <a:pos x="T6" y="T7"/>
              </a:cxn>
              <a:cxn ang="0">
                <a:pos x="T8" y="T9"/>
              </a:cxn>
            </a:cxnLst>
            <a:rect l="0" t="0" r="r" b="b"/>
            <a:pathLst>
              <a:path w="106" h="660">
                <a:moveTo>
                  <a:pt x="106" y="499"/>
                </a:moveTo>
                <a:lnTo>
                  <a:pt x="0" y="660"/>
                </a:lnTo>
                <a:lnTo>
                  <a:pt x="0" y="160"/>
                </a:lnTo>
                <a:lnTo>
                  <a:pt x="106" y="0"/>
                </a:lnTo>
                <a:lnTo>
                  <a:pt x="106" y="499"/>
                </a:lnTo>
                <a:close/>
              </a:path>
            </a:pathLst>
          </a:custGeom>
          <a:solidFill>
            <a:schemeClr val="accent6">
              <a:lumMod val="75000"/>
            </a:schemeClr>
          </a:solidFill>
          <a:ln>
            <a:noFill/>
          </a:ln>
        </p:spPr>
        <p:txBody>
          <a:bodyPr vert="horz" wrap="square" lIns="91440" tIns="45720" rIns="91440" bIns="45720" numCol="1" anchor="t" anchorCtr="0" compatLnSpc="1"/>
          <a:lstStyle/>
          <a:p>
            <a:endParaRPr lang="zh-CN" altLang="en-US"/>
          </a:p>
        </p:txBody>
      </p:sp>
      <p:sp>
        <p:nvSpPr>
          <p:cNvPr id="18" name="Rectangle 15"/>
          <p:cNvSpPr>
            <a:spLocks noChangeArrowheads="1"/>
          </p:cNvSpPr>
          <p:nvPr/>
        </p:nvSpPr>
        <p:spPr bwMode="auto">
          <a:xfrm>
            <a:off x="0" y="4226378"/>
            <a:ext cx="2925763" cy="788988"/>
          </a:xfrm>
          <a:prstGeom prst="rect">
            <a:avLst/>
          </a:prstGeom>
          <a:solidFill>
            <a:schemeClr val="accent4"/>
          </a:solidFill>
          <a:ln>
            <a:noFill/>
          </a:ln>
        </p:spPr>
        <p:txBody>
          <a:bodyPr vert="horz" wrap="square" lIns="91440" tIns="45720" rIns="91440" bIns="45720" numCol="1" anchor="t" anchorCtr="0" compatLnSpc="1"/>
          <a:lstStyle/>
          <a:p>
            <a:endParaRPr lang="zh-CN" altLang="en-US"/>
          </a:p>
        </p:txBody>
      </p:sp>
      <p:sp>
        <p:nvSpPr>
          <p:cNvPr id="19" name="Freeform 16"/>
          <p:cNvSpPr/>
          <p:nvPr/>
        </p:nvSpPr>
        <p:spPr bwMode="auto">
          <a:xfrm>
            <a:off x="2921000" y="3957865"/>
            <a:ext cx="168275" cy="1042988"/>
          </a:xfrm>
          <a:custGeom>
            <a:avLst/>
            <a:gdLst>
              <a:gd name="T0" fmla="*/ 106 w 106"/>
              <a:gd name="T1" fmla="*/ 500 h 657"/>
              <a:gd name="T2" fmla="*/ 0 w 106"/>
              <a:gd name="T3" fmla="*/ 657 h 657"/>
              <a:gd name="T4" fmla="*/ 0 w 106"/>
              <a:gd name="T5" fmla="*/ 160 h 657"/>
              <a:gd name="T6" fmla="*/ 106 w 106"/>
              <a:gd name="T7" fmla="*/ 0 h 657"/>
              <a:gd name="T8" fmla="*/ 106 w 106"/>
              <a:gd name="T9" fmla="*/ 500 h 657"/>
            </a:gdLst>
            <a:ahLst/>
            <a:cxnLst>
              <a:cxn ang="0">
                <a:pos x="T0" y="T1"/>
              </a:cxn>
              <a:cxn ang="0">
                <a:pos x="T2" y="T3"/>
              </a:cxn>
              <a:cxn ang="0">
                <a:pos x="T4" y="T5"/>
              </a:cxn>
              <a:cxn ang="0">
                <a:pos x="T6" y="T7"/>
              </a:cxn>
              <a:cxn ang="0">
                <a:pos x="T8" y="T9"/>
              </a:cxn>
            </a:cxnLst>
            <a:rect l="0" t="0" r="r" b="b"/>
            <a:pathLst>
              <a:path w="106" h="657">
                <a:moveTo>
                  <a:pt x="106" y="500"/>
                </a:moveTo>
                <a:lnTo>
                  <a:pt x="0" y="657"/>
                </a:lnTo>
                <a:lnTo>
                  <a:pt x="0" y="160"/>
                </a:lnTo>
                <a:lnTo>
                  <a:pt x="106" y="0"/>
                </a:lnTo>
                <a:lnTo>
                  <a:pt x="106" y="500"/>
                </a:lnTo>
                <a:close/>
              </a:path>
            </a:pathLst>
          </a:custGeom>
          <a:solidFill>
            <a:schemeClr val="accent4">
              <a:lumMod val="75000"/>
            </a:schemeClr>
          </a:solidFill>
          <a:ln>
            <a:noFill/>
          </a:ln>
        </p:spPr>
        <p:txBody>
          <a:bodyPr vert="horz" wrap="square" lIns="91440" tIns="45720" rIns="91440" bIns="45720" numCol="1" anchor="t" anchorCtr="0" compatLnSpc="1"/>
          <a:lstStyle/>
          <a:p>
            <a:endParaRPr lang="zh-CN" altLang="en-US"/>
          </a:p>
        </p:txBody>
      </p:sp>
      <p:sp>
        <p:nvSpPr>
          <p:cNvPr id="20" name="Freeform 17"/>
          <p:cNvSpPr/>
          <p:nvPr/>
        </p:nvSpPr>
        <p:spPr bwMode="auto">
          <a:xfrm>
            <a:off x="5500914" y="3170238"/>
            <a:ext cx="6691085" cy="792163"/>
          </a:xfrm>
          <a:custGeom>
            <a:avLst/>
            <a:gdLst>
              <a:gd name="T0" fmla="*/ 2005 w 2005"/>
              <a:gd name="T1" fmla="*/ 0 h 499"/>
              <a:gd name="T2" fmla="*/ 0 w 2005"/>
              <a:gd name="T3" fmla="*/ 0 h 499"/>
              <a:gd name="T4" fmla="*/ 0 w 2005"/>
              <a:gd name="T5" fmla="*/ 499 h 499"/>
              <a:gd name="T6" fmla="*/ 176 w 2005"/>
              <a:gd name="T7" fmla="*/ 499 h 499"/>
              <a:gd name="T8" fmla="*/ 2005 w 2005"/>
              <a:gd name="T9" fmla="*/ 499 h 499"/>
              <a:gd name="T10" fmla="*/ 2005 w 2005"/>
              <a:gd name="T11" fmla="*/ 0 h 499"/>
            </a:gdLst>
            <a:ahLst/>
            <a:cxnLst>
              <a:cxn ang="0">
                <a:pos x="T0" y="T1"/>
              </a:cxn>
              <a:cxn ang="0">
                <a:pos x="T2" y="T3"/>
              </a:cxn>
              <a:cxn ang="0">
                <a:pos x="T4" y="T5"/>
              </a:cxn>
              <a:cxn ang="0">
                <a:pos x="T6" y="T7"/>
              </a:cxn>
              <a:cxn ang="0">
                <a:pos x="T8" y="T9"/>
              </a:cxn>
              <a:cxn ang="0">
                <a:pos x="T10" y="T11"/>
              </a:cxn>
            </a:cxnLst>
            <a:rect l="0" t="0" r="r" b="b"/>
            <a:pathLst>
              <a:path w="2005" h="499">
                <a:moveTo>
                  <a:pt x="2005" y="0"/>
                </a:moveTo>
                <a:lnTo>
                  <a:pt x="0" y="0"/>
                </a:lnTo>
                <a:lnTo>
                  <a:pt x="0" y="499"/>
                </a:lnTo>
                <a:lnTo>
                  <a:pt x="176" y="499"/>
                </a:lnTo>
                <a:lnTo>
                  <a:pt x="2005" y="499"/>
                </a:lnTo>
                <a:lnTo>
                  <a:pt x="2005" y="0"/>
                </a:lnTo>
                <a:close/>
              </a:path>
            </a:pathLst>
          </a:custGeom>
          <a:solidFill>
            <a:schemeClr val="accent6">
              <a:lumMod val="40000"/>
              <a:lumOff val="60000"/>
            </a:schemeClr>
          </a:solidFill>
          <a:ln>
            <a:noFill/>
          </a:ln>
        </p:spPr>
        <p:txBody>
          <a:bodyPr vert="horz" wrap="square" lIns="91440" tIns="45720" rIns="91440" bIns="45720" numCol="1" anchor="t" anchorCtr="0" compatLnSpc="1"/>
          <a:lstStyle/>
          <a:p>
            <a:endParaRPr lang="zh-CN" altLang="en-US"/>
          </a:p>
        </p:txBody>
      </p:sp>
      <p:sp>
        <p:nvSpPr>
          <p:cNvPr id="21" name="Freeform 18"/>
          <p:cNvSpPr/>
          <p:nvPr/>
        </p:nvSpPr>
        <p:spPr bwMode="auto">
          <a:xfrm>
            <a:off x="5254172" y="3170238"/>
            <a:ext cx="3748542" cy="792163"/>
          </a:xfrm>
          <a:custGeom>
            <a:avLst/>
            <a:gdLst>
              <a:gd name="T0" fmla="*/ 2005 w 2005"/>
              <a:gd name="T1" fmla="*/ 0 h 499"/>
              <a:gd name="T2" fmla="*/ 0 w 2005"/>
              <a:gd name="T3" fmla="*/ 0 h 499"/>
              <a:gd name="T4" fmla="*/ 0 w 2005"/>
              <a:gd name="T5" fmla="*/ 499 h 499"/>
              <a:gd name="T6" fmla="*/ 176 w 2005"/>
              <a:gd name="T7" fmla="*/ 499 h 499"/>
              <a:gd name="T8" fmla="*/ 2005 w 2005"/>
              <a:gd name="T9" fmla="*/ 499 h 499"/>
              <a:gd name="T10" fmla="*/ 2005 w 2005"/>
              <a:gd name="T11" fmla="*/ 0 h 499"/>
            </a:gdLst>
            <a:ahLst/>
            <a:cxnLst>
              <a:cxn ang="0">
                <a:pos x="T0" y="T1"/>
              </a:cxn>
              <a:cxn ang="0">
                <a:pos x="T2" y="T3"/>
              </a:cxn>
              <a:cxn ang="0">
                <a:pos x="T4" y="T5"/>
              </a:cxn>
              <a:cxn ang="0">
                <a:pos x="T6" y="T7"/>
              </a:cxn>
              <a:cxn ang="0">
                <a:pos x="T8" y="T9"/>
              </a:cxn>
              <a:cxn ang="0">
                <a:pos x="T10" y="T11"/>
              </a:cxn>
            </a:cxnLst>
            <a:rect l="0" t="0" r="r" b="b"/>
            <a:pathLst>
              <a:path w="2005" h="499">
                <a:moveTo>
                  <a:pt x="2005" y="0"/>
                </a:moveTo>
                <a:lnTo>
                  <a:pt x="0" y="0"/>
                </a:lnTo>
                <a:lnTo>
                  <a:pt x="0" y="499"/>
                </a:lnTo>
                <a:lnTo>
                  <a:pt x="176" y="499"/>
                </a:lnTo>
                <a:lnTo>
                  <a:pt x="2005" y="499"/>
                </a:lnTo>
                <a:lnTo>
                  <a:pt x="20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20"/>
          <p:cNvSpPr/>
          <p:nvPr/>
        </p:nvSpPr>
        <p:spPr bwMode="auto">
          <a:xfrm>
            <a:off x="6099175" y="3962400"/>
            <a:ext cx="2903538" cy="793750"/>
          </a:xfrm>
          <a:custGeom>
            <a:avLst/>
            <a:gdLst>
              <a:gd name="T0" fmla="*/ 1829 w 1829"/>
              <a:gd name="T1" fmla="*/ 0 h 500"/>
              <a:gd name="T2" fmla="*/ 1829 w 1829"/>
              <a:gd name="T3" fmla="*/ 0 h 500"/>
              <a:gd name="T4" fmla="*/ 0 w 1829"/>
              <a:gd name="T5" fmla="*/ 0 h 500"/>
              <a:gd name="T6" fmla="*/ 0 w 1829"/>
              <a:gd name="T7" fmla="*/ 500 h 500"/>
              <a:gd name="T8" fmla="*/ 1829 w 1829"/>
              <a:gd name="T9" fmla="*/ 500 h 500"/>
              <a:gd name="T10" fmla="*/ 1829 w 1829"/>
              <a:gd name="T11" fmla="*/ 0 h 500"/>
            </a:gdLst>
            <a:ahLst/>
            <a:cxnLst>
              <a:cxn ang="0">
                <a:pos x="T0" y="T1"/>
              </a:cxn>
              <a:cxn ang="0">
                <a:pos x="T2" y="T3"/>
              </a:cxn>
              <a:cxn ang="0">
                <a:pos x="T4" y="T5"/>
              </a:cxn>
              <a:cxn ang="0">
                <a:pos x="T6" y="T7"/>
              </a:cxn>
              <a:cxn ang="0">
                <a:pos x="T8" y="T9"/>
              </a:cxn>
              <a:cxn ang="0">
                <a:pos x="T10" y="T11"/>
              </a:cxn>
            </a:cxnLst>
            <a:rect l="0" t="0" r="r" b="b"/>
            <a:pathLst>
              <a:path w="1829" h="500">
                <a:moveTo>
                  <a:pt x="1829" y="0"/>
                </a:moveTo>
                <a:lnTo>
                  <a:pt x="1829" y="0"/>
                </a:lnTo>
                <a:lnTo>
                  <a:pt x="0" y="0"/>
                </a:lnTo>
                <a:lnTo>
                  <a:pt x="0" y="500"/>
                </a:lnTo>
                <a:lnTo>
                  <a:pt x="1829" y="500"/>
                </a:lnTo>
                <a:lnTo>
                  <a:pt x="182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21"/>
          <p:cNvSpPr/>
          <p:nvPr/>
        </p:nvSpPr>
        <p:spPr bwMode="auto">
          <a:xfrm>
            <a:off x="5500914" y="3928835"/>
            <a:ext cx="6691086" cy="793750"/>
          </a:xfrm>
          <a:custGeom>
            <a:avLst/>
            <a:gdLst>
              <a:gd name="T0" fmla="*/ 2085 w 2085"/>
              <a:gd name="T1" fmla="*/ 0 h 500"/>
              <a:gd name="T2" fmla="*/ 2085 w 2085"/>
              <a:gd name="T3" fmla="*/ 0 h 500"/>
              <a:gd name="T4" fmla="*/ 256 w 2085"/>
              <a:gd name="T5" fmla="*/ 0 h 500"/>
              <a:gd name="T6" fmla="*/ 0 w 2085"/>
              <a:gd name="T7" fmla="*/ 0 h 500"/>
              <a:gd name="T8" fmla="*/ 0 w 2085"/>
              <a:gd name="T9" fmla="*/ 500 h 500"/>
              <a:gd name="T10" fmla="*/ 2085 w 2085"/>
              <a:gd name="T11" fmla="*/ 500 h 500"/>
              <a:gd name="T12" fmla="*/ 2085 w 2085"/>
              <a:gd name="T13" fmla="*/ 0 h 500"/>
            </a:gdLst>
            <a:ahLst/>
            <a:cxnLst>
              <a:cxn ang="0">
                <a:pos x="T0" y="T1"/>
              </a:cxn>
              <a:cxn ang="0">
                <a:pos x="T2" y="T3"/>
              </a:cxn>
              <a:cxn ang="0">
                <a:pos x="T4" y="T5"/>
              </a:cxn>
              <a:cxn ang="0">
                <a:pos x="T6" y="T7"/>
              </a:cxn>
              <a:cxn ang="0">
                <a:pos x="T8" y="T9"/>
              </a:cxn>
              <a:cxn ang="0">
                <a:pos x="T10" y="T11"/>
              </a:cxn>
              <a:cxn ang="0">
                <a:pos x="T12" y="T13"/>
              </a:cxn>
            </a:cxnLst>
            <a:rect l="0" t="0" r="r" b="b"/>
            <a:pathLst>
              <a:path w="2085" h="500">
                <a:moveTo>
                  <a:pt x="2085" y="0"/>
                </a:moveTo>
                <a:lnTo>
                  <a:pt x="2085" y="0"/>
                </a:lnTo>
                <a:lnTo>
                  <a:pt x="256" y="0"/>
                </a:lnTo>
                <a:lnTo>
                  <a:pt x="0" y="0"/>
                </a:lnTo>
                <a:lnTo>
                  <a:pt x="0" y="500"/>
                </a:lnTo>
                <a:lnTo>
                  <a:pt x="2085" y="500"/>
                </a:lnTo>
                <a:lnTo>
                  <a:pt x="2085" y="0"/>
                </a:lnTo>
                <a:close/>
              </a:path>
            </a:pathLst>
          </a:custGeom>
          <a:solidFill>
            <a:schemeClr val="accent4">
              <a:lumMod val="60000"/>
              <a:lumOff val="40000"/>
            </a:schemeClr>
          </a:solidFill>
          <a:ln>
            <a:noFill/>
          </a:ln>
        </p:spPr>
        <p:txBody>
          <a:bodyPr vert="horz" wrap="square" lIns="91440" tIns="45720" rIns="91440" bIns="45720" numCol="1" anchor="t" anchorCtr="0" compatLnSpc="1"/>
          <a:lstStyle/>
          <a:p>
            <a:pPr algn="ctr"/>
            <a:r>
              <a:rPr lang="zh-CN" altLang="en-US" sz="2000" dirty="0" smtClean="0">
                <a:latin typeface="黑体" panose="02010609060101010101" pitchFamily="49" charset="-122"/>
                <a:ea typeface="黑体" panose="02010609060101010101" pitchFamily="49" charset="-122"/>
              </a:rPr>
              <a:t>           </a:t>
            </a:r>
            <a:endParaRPr lang="zh-CN" altLang="en-US" sz="2000" dirty="0">
              <a:latin typeface="黑体" panose="02010609060101010101" pitchFamily="49" charset="-122"/>
              <a:ea typeface="黑体" panose="02010609060101010101" pitchFamily="49" charset="-122"/>
            </a:endParaRPr>
          </a:p>
        </p:txBody>
      </p:sp>
      <p:sp>
        <p:nvSpPr>
          <p:cNvPr id="25" name="Freeform 22"/>
          <p:cNvSpPr/>
          <p:nvPr/>
        </p:nvSpPr>
        <p:spPr bwMode="auto">
          <a:xfrm>
            <a:off x="5692775" y="4756150"/>
            <a:ext cx="3309938" cy="793750"/>
          </a:xfrm>
          <a:custGeom>
            <a:avLst/>
            <a:gdLst>
              <a:gd name="T0" fmla="*/ 2085 w 2085"/>
              <a:gd name="T1" fmla="*/ 0 h 500"/>
              <a:gd name="T2" fmla="*/ 2085 w 2085"/>
              <a:gd name="T3" fmla="*/ 0 h 500"/>
              <a:gd name="T4" fmla="*/ 256 w 2085"/>
              <a:gd name="T5" fmla="*/ 0 h 500"/>
              <a:gd name="T6" fmla="*/ 0 w 2085"/>
              <a:gd name="T7" fmla="*/ 0 h 500"/>
              <a:gd name="T8" fmla="*/ 0 w 2085"/>
              <a:gd name="T9" fmla="*/ 500 h 500"/>
              <a:gd name="T10" fmla="*/ 2085 w 2085"/>
              <a:gd name="T11" fmla="*/ 500 h 500"/>
              <a:gd name="T12" fmla="*/ 2085 w 2085"/>
              <a:gd name="T13" fmla="*/ 0 h 500"/>
            </a:gdLst>
            <a:ahLst/>
            <a:cxnLst>
              <a:cxn ang="0">
                <a:pos x="T0" y="T1"/>
              </a:cxn>
              <a:cxn ang="0">
                <a:pos x="T2" y="T3"/>
              </a:cxn>
              <a:cxn ang="0">
                <a:pos x="T4" y="T5"/>
              </a:cxn>
              <a:cxn ang="0">
                <a:pos x="T6" y="T7"/>
              </a:cxn>
              <a:cxn ang="0">
                <a:pos x="T8" y="T9"/>
              </a:cxn>
              <a:cxn ang="0">
                <a:pos x="T10" y="T11"/>
              </a:cxn>
              <a:cxn ang="0">
                <a:pos x="T12" y="T13"/>
              </a:cxn>
            </a:cxnLst>
            <a:rect l="0" t="0" r="r" b="b"/>
            <a:pathLst>
              <a:path w="2085" h="500">
                <a:moveTo>
                  <a:pt x="2085" y="0"/>
                </a:moveTo>
                <a:lnTo>
                  <a:pt x="2085" y="0"/>
                </a:lnTo>
                <a:lnTo>
                  <a:pt x="256" y="0"/>
                </a:lnTo>
                <a:lnTo>
                  <a:pt x="0" y="0"/>
                </a:lnTo>
                <a:lnTo>
                  <a:pt x="0" y="500"/>
                </a:lnTo>
                <a:lnTo>
                  <a:pt x="2085" y="500"/>
                </a:lnTo>
                <a:lnTo>
                  <a:pt x="208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Rectangle 23"/>
          <p:cNvSpPr>
            <a:spLocks noChangeArrowheads="1"/>
          </p:cNvSpPr>
          <p:nvPr/>
        </p:nvSpPr>
        <p:spPr bwMode="auto">
          <a:xfrm>
            <a:off x="5480050" y="2376488"/>
            <a:ext cx="6711950" cy="793750"/>
          </a:xfrm>
          <a:prstGeom prst="rect">
            <a:avLst/>
          </a:prstGeom>
          <a:solidFill>
            <a:schemeClr val="accent1">
              <a:lumMod val="60000"/>
              <a:lumOff val="40000"/>
            </a:schemeClr>
          </a:solidFill>
          <a:ln>
            <a:noFill/>
          </a:ln>
        </p:spPr>
        <p:txBody>
          <a:bodyPr vert="horz" wrap="square" lIns="91440" tIns="45720" rIns="91440" bIns="45720" numCol="1" anchor="t" anchorCtr="0" compatLnSpc="1"/>
          <a:lstStyle/>
          <a:p>
            <a:endParaRPr lang="zh-CN" altLang="en-US"/>
          </a:p>
        </p:txBody>
      </p:sp>
      <p:sp>
        <p:nvSpPr>
          <p:cNvPr id="27" name="Rectangle 24"/>
          <p:cNvSpPr>
            <a:spLocks noChangeArrowheads="1"/>
          </p:cNvSpPr>
          <p:nvPr/>
        </p:nvSpPr>
        <p:spPr bwMode="auto">
          <a:xfrm>
            <a:off x="5480050" y="2376488"/>
            <a:ext cx="3522663"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2" name="组合 27"/>
          <p:cNvGrpSpPr/>
          <p:nvPr/>
        </p:nvGrpSpPr>
        <p:grpSpPr>
          <a:xfrm>
            <a:off x="6110288" y="2597150"/>
            <a:ext cx="627063" cy="385763"/>
            <a:chOff x="6238875" y="2597150"/>
            <a:chExt cx="627063" cy="385763"/>
          </a:xfrm>
          <a:solidFill>
            <a:schemeClr val="tx1">
              <a:lumMod val="75000"/>
              <a:lumOff val="25000"/>
            </a:schemeClr>
          </a:solidFill>
        </p:grpSpPr>
        <p:sp>
          <p:nvSpPr>
            <p:cNvPr id="29" name="Freeform 25"/>
            <p:cNvSpPr>
              <a:spLocks noEditPoints="1"/>
            </p:cNvSpPr>
            <p:nvPr/>
          </p:nvSpPr>
          <p:spPr bwMode="auto">
            <a:xfrm>
              <a:off x="6238875" y="2597150"/>
              <a:ext cx="504825" cy="263525"/>
            </a:xfrm>
            <a:custGeom>
              <a:avLst/>
              <a:gdLst>
                <a:gd name="T0" fmla="*/ 119 w 119"/>
                <a:gd name="T1" fmla="*/ 60 h 62"/>
                <a:gd name="T2" fmla="*/ 119 w 119"/>
                <a:gd name="T3" fmla="*/ 2 h 62"/>
                <a:gd name="T4" fmla="*/ 117 w 119"/>
                <a:gd name="T5" fmla="*/ 0 h 62"/>
                <a:gd name="T6" fmla="*/ 1 w 119"/>
                <a:gd name="T7" fmla="*/ 0 h 62"/>
                <a:gd name="T8" fmla="*/ 0 w 119"/>
                <a:gd name="T9" fmla="*/ 2 h 62"/>
                <a:gd name="T10" fmla="*/ 0 w 119"/>
                <a:gd name="T11" fmla="*/ 60 h 62"/>
                <a:gd name="T12" fmla="*/ 1 w 119"/>
                <a:gd name="T13" fmla="*/ 62 h 62"/>
                <a:gd name="T14" fmla="*/ 117 w 119"/>
                <a:gd name="T15" fmla="*/ 62 h 62"/>
                <a:gd name="T16" fmla="*/ 119 w 119"/>
                <a:gd name="T17" fmla="*/ 60 h 62"/>
                <a:gd name="T18" fmla="*/ 115 w 119"/>
                <a:gd name="T19" fmla="*/ 58 h 62"/>
                <a:gd name="T20" fmla="*/ 3 w 119"/>
                <a:gd name="T21" fmla="*/ 58 h 62"/>
                <a:gd name="T22" fmla="*/ 3 w 119"/>
                <a:gd name="T23" fmla="*/ 3 h 62"/>
                <a:gd name="T24" fmla="*/ 115 w 119"/>
                <a:gd name="T25" fmla="*/ 3 h 62"/>
                <a:gd name="T26" fmla="*/ 115 w 119"/>
                <a:gd name="T27"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9" h="62">
                  <a:moveTo>
                    <a:pt x="119" y="60"/>
                  </a:moveTo>
                  <a:cubicBezTo>
                    <a:pt x="119" y="2"/>
                    <a:pt x="119" y="2"/>
                    <a:pt x="119" y="2"/>
                  </a:cubicBezTo>
                  <a:cubicBezTo>
                    <a:pt x="119" y="1"/>
                    <a:pt x="118" y="0"/>
                    <a:pt x="117" y="0"/>
                  </a:cubicBezTo>
                  <a:cubicBezTo>
                    <a:pt x="1" y="0"/>
                    <a:pt x="1" y="0"/>
                    <a:pt x="1" y="0"/>
                  </a:cubicBezTo>
                  <a:cubicBezTo>
                    <a:pt x="0" y="0"/>
                    <a:pt x="0" y="1"/>
                    <a:pt x="0" y="2"/>
                  </a:cubicBezTo>
                  <a:cubicBezTo>
                    <a:pt x="0" y="60"/>
                    <a:pt x="0" y="60"/>
                    <a:pt x="0" y="60"/>
                  </a:cubicBezTo>
                  <a:cubicBezTo>
                    <a:pt x="0" y="61"/>
                    <a:pt x="0" y="62"/>
                    <a:pt x="1" y="62"/>
                  </a:cubicBezTo>
                  <a:cubicBezTo>
                    <a:pt x="117" y="62"/>
                    <a:pt x="117" y="62"/>
                    <a:pt x="117" y="62"/>
                  </a:cubicBezTo>
                  <a:cubicBezTo>
                    <a:pt x="118" y="62"/>
                    <a:pt x="119" y="61"/>
                    <a:pt x="119" y="60"/>
                  </a:cubicBezTo>
                  <a:close/>
                  <a:moveTo>
                    <a:pt x="115" y="58"/>
                  </a:moveTo>
                  <a:cubicBezTo>
                    <a:pt x="3" y="58"/>
                    <a:pt x="3" y="58"/>
                    <a:pt x="3" y="58"/>
                  </a:cubicBezTo>
                  <a:cubicBezTo>
                    <a:pt x="3" y="3"/>
                    <a:pt x="3" y="3"/>
                    <a:pt x="3" y="3"/>
                  </a:cubicBezTo>
                  <a:cubicBezTo>
                    <a:pt x="115" y="3"/>
                    <a:pt x="115" y="3"/>
                    <a:pt x="115" y="3"/>
                  </a:cubicBezTo>
                  <a:lnTo>
                    <a:pt x="115" y="5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26"/>
            <p:cNvSpPr>
              <a:spLocks noEditPoints="1"/>
            </p:cNvSpPr>
            <p:nvPr/>
          </p:nvSpPr>
          <p:spPr bwMode="auto">
            <a:xfrm>
              <a:off x="6281738" y="2627313"/>
              <a:ext cx="419100" cy="198438"/>
            </a:xfrm>
            <a:custGeom>
              <a:avLst/>
              <a:gdLst>
                <a:gd name="T0" fmla="*/ 1 w 99"/>
                <a:gd name="T1" fmla="*/ 35 h 47"/>
                <a:gd name="T2" fmla="*/ 13 w 99"/>
                <a:gd name="T3" fmla="*/ 46 h 47"/>
                <a:gd name="T4" fmla="*/ 15 w 99"/>
                <a:gd name="T5" fmla="*/ 47 h 47"/>
                <a:gd name="T6" fmla="*/ 84 w 99"/>
                <a:gd name="T7" fmla="*/ 47 h 47"/>
                <a:gd name="T8" fmla="*/ 85 w 99"/>
                <a:gd name="T9" fmla="*/ 46 h 47"/>
                <a:gd name="T10" fmla="*/ 97 w 99"/>
                <a:gd name="T11" fmla="*/ 35 h 47"/>
                <a:gd name="T12" fmla="*/ 99 w 99"/>
                <a:gd name="T13" fmla="*/ 34 h 47"/>
                <a:gd name="T14" fmla="*/ 99 w 99"/>
                <a:gd name="T15" fmla="*/ 14 h 47"/>
                <a:gd name="T16" fmla="*/ 97 w 99"/>
                <a:gd name="T17" fmla="*/ 13 h 47"/>
                <a:gd name="T18" fmla="*/ 85 w 99"/>
                <a:gd name="T19" fmla="*/ 2 h 47"/>
                <a:gd name="T20" fmla="*/ 84 w 99"/>
                <a:gd name="T21" fmla="*/ 0 h 47"/>
                <a:gd name="T22" fmla="*/ 15 w 99"/>
                <a:gd name="T23" fmla="*/ 0 h 47"/>
                <a:gd name="T24" fmla="*/ 13 w 99"/>
                <a:gd name="T25" fmla="*/ 2 h 47"/>
                <a:gd name="T26" fmla="*/ 1 w 99"/>
                <a:gd name="T27" fmla="*/ 13 h 47"/>
                <a:gd name="T28" fmla="*/ 0 w 99"/>
                <a:gd name="T29" fmla="*/ 14 h 47"/>
                <a:gd name="T30" fmla="*/ 0 w 99"/>
                <a:gd name="T31" fmla="*/ 34 h 47"/>
                <a:gd name="T32" fmla="*/ 1 w 99"/>
                <a:gd name="T33" fmla="*/ 35 h 47"/>
                <a:gd name="T34" fmla="*/ 3 w 99"/>
                <a:gd name="T35" fmla="*/ 16 h 47"/>
                <a:gd name="T36" fmla="*/ 16 w 99"/>
                <a:gd name="T37" fmla="*/ 3 h 47"/>
                <a:gd name="T38" fmla="*/ 82 w 99"/>
                <a:gd name="T39" fmla="*/ 3 h 47"/>
                <a:gd name="T40" fmla="*/ 96 w 99"/>
                <a:gd name="T41" fmla="*/ 16 h 47"/>
                <a:gd name="T42" fmla="*/ 96 w 99"/>
                <a:gd name="T43" fmla="*/ 32 h 47"/>
                <a:gd name="T44" fmla="*/ 82 w 99"/>
                <a:gd name="T45" fmla="*/ 44 h 47"/>
                <a:gd name="T46" fmla="*/ 16 w 99"/>
                <a:gd name="T47" fmla="*/ 44 h 47"/>
                <a:gd name="T48" fmla="*/ 3 w 99"/>
                <a:gd name="T49" fmla="*/ 32 h 47"/>
                <a:gd name="T50" fmla="*/ 3 w 99"/>
                <a:gd name="T51" fmla="*/ 1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9" h="47">
                  <a:moveTo>
                    <a:pt x="1" y="35"/>
                  </a:moveTo>
                  <a:cubicBezTo>
                    <a:pt x="8" y="35"/>
                    <a:pt x="13" y="40"/>
                    <a:pt x="13" y="46"/>
                  </a:cubicBezTo>
                  <a:cubicBezTo>
                    <a:pt x="13" y="47"/>
                    <a:pt x="14" y="47"/>
                    <a:pt x="15" y="47"/>
                  </a:cubicBezTo>
                  <a:cubicBezTo>
                    <a:pt x="84" y="47"/>
                    <a:pt x="84" y="47"/>
                    <a:pt x="84" y="47"/>
                  </a:cubicBezTo>
                  <a:cubicBezTo>
                    <a:pt x="85" y="47"/>
                    <a:pt x="85" y="47"/>
                    <a:pt x="85" y="46"/>
                  </a:cubicBezTo>
                  <a:cubicBezTo>
                    <a:pt x="85" y="40"/>
                    <a:pt x="91" y="35"/>
                    <a:pt x="97" y="35"/>
                  </a:cubicBezTo>
                  <a:cubicBezTo>
                    <a:pt x="98" y="35"/>
                    <a:pt x="99" y="34"/>
                    <a:pt x="99" y="34"/>
                  </a:cubicBezTo>
                  <a:cubicBezTo>
                    <a:pt x="99" y="14"/>
                    <a:pt x="99" y="14"/>
                    <a:pt x="99" y="14"/>
                  </a:cubicBezTo>
                  <a:cubicBezTo>
                    <a:pt x="99" y="13"/>
                    <a:pt x="98" y="13"/>
                    <a:pt x="97" y="13"/>
                  </a:cubicBezTo>
                  <a:cubicBezTo>
                    <a:pt x="91" y="13"/>
                    <a:pt x="85" y="8"/>
                    <a:pt x="85" y="2"/>
                  </a:cubicBezTo>
                  <a:cubicBezTo>
                    <a:pt x="85" y="1"/>
                    <a:pt x="85" y="0"/>
                    <a:pt x="84" y="0"/>
                  </a:cubicBezTo>
                  <a:cubicBezTo>
                    <a:pt x="15" y="0"/>
                    <a:pt x="15" y="0"/>
                    <a:pt x="15" y="0"/>
                  </a:cubicBezTo>
                  <a:cubicBezTo>
                    <a:pt x="14" y="0"/>
                    <a:pt x="13" y="1"/>
                    <a:pt x="13" y="2"/>
                  </a:cubicBezTo>
                  <a:cubicBezTo>
                    <a:pt x="13" y="8"/>
                    <a:pt x="8" y="13"/>
                    <a:pt x="1" y="13"/>
                  </a:cubicBezTo>
                  <a:cubicBezTo>
                    <a:pt x="0" y="13"/>
                    <a:pt x="0" y="13"/>
                    <a:pt x="0" y="14"/>
                  </a:cubicBezTo>
                  <a:cubicBezTo>
                    <a:pt x="0" y="34"/>
                    <a:pt x="0" y="34"/>
                    <a:pt x="0" y="34"/>
                  </a:cubicBezTo>
                  <a:cubicBezTo>
                    <a:pt x="0" y="34"/>
                    <a:pt x="0" y="35"/>
                    <a:pt x="1" y="35"/>
                  </a:cubicBezTo>
                  <a:close/>
                  <a:moveTo>
                    <a:pt x="3" y="16"/>
                  </a:moveTo>
                  <a:cubicBezTo>
                    <a:pt x="10" y="15"/>
                    <a:pt x="15" y="10"/>
                    <a:pt x="16" y="3"/>
                  </a:cubicBezTo>
                  <a:cubicBezTo>
                    <a:pt x="82" y="3"/>
                    <a:pt x="82" y="3"/>
                    <a:pt x="82" y="3"/>
                  </a:cubicBezTo>
                  <a:cubicBezTo>
                    <a:pt x="83" y="10"/>
                    <a:pt x="89" y="15"/>
                    <a:pt x="96" y="16"/>
                  </a:cubicBezTo>
                  <a:cubicBezTo>
                    <a:pt x="96" y="32"/>
                    <a:pt x="96" y="32"/>
                    <a:pt x="96" y="32"/>
                  </a:cubicBezTo>
                  <a:cubicBezTo>
                    <a:pt x="89" y="33"/>
                    <a:pt x="83" y="38"/>
                    <a:pt x="82" y="44"/>
                  </a:cubicBezTo>
                  <a:cubicBezTo>
                    <a:pt x="16" y="44"/>
                    <a:pt x="16" y="44"/>
                    <a:pt x="16" y="44"/>
                  </a:cubicBezTo>
                  <a:cubicBezTo>
                    <a:pt x="15" y="38"/>
                    <a:pt x="10" y="33"/>
                    <a:pt x="3" y="32"/>
                  </a:cubicBezTo>
                  <a:lnTo>
                    <a:pt x="3"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27"/>
            <p:cNvSpPr>
              <a:spLocks noEditPoints="1"/>
            </p:cNvSpPr>
            <p:nvPr/>
          </p:nvSpPr>
          <p:spPr bwMode="auto">
            <a:xfrm>
              <a:off x="6434138" y="2668588"/>
              <a:ext cx="114300" cy="114300"/>
            </a:xfrm>
            <a:custGeom>
              <a:avLst/>
              <a:gdLst>
                <a:gd name="T0" fmla="*/ 13 w 27"/>
                <a:gd name="T1" fmla="*/ 27 h 27"/>
                <a:gd name="T2" fmla="*/ 27 w 27"/>
                <a:gd name="T3" fmla="*/ 14 h 27"/>
                <a:gd name="T4" fmla="*/ 13 w 27"/>
                <a:gd name="T5" fmla="*/ 0 h 27"/>
                <a:gd name="T6" fmla="*/ 0 w 27"/>
                <a:gd name="T7" fmla="*/ 14 h 27"/>
                <a:gd name="T8" fmla="*/ 13 w 27"/>
                <a:gd name="T9" fmla="*/ 27 h 27"/>
                <a:gd name="T10" fmla="*/ 13 w 27"/>
                <a:gd name="T11" fmla="*/ 4 h 27"/>
                <a:gd name="T12" fmla="*/ 23 w 27"/>
                <a:gd name="T13" fmla="*/ 14 h 27"/>
                <a:gd name="T14" fmla="*/ 13 w 27"/>
                <a:gd name="T15" fmla="*/ 24 h 27"/>
                <a:gd name="T16" fmla="*/ 3 w 27"/>
                <a:gd name="T17" fmla="*/ 14 h 27"/>
                <a:gd name="T18" fmla="*/ 13 w 27"/>
                <a:gd name="T19" fmla="*/ 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 h="27">
                  <a:moveTo>
                    <a:pt x="13" y="27"/>
                  </a:moveTo>
                  <a:cubicBezTo>
                    <a:pt x="21" y="27"/>
                    <a:pt x="27" y="21"/>
                    <a:pt x="27" y="14"/>
                  </a:cubicBezTo>
                  <a:cubicBezTo>
                    <a:pt x="27" y="6"/>
                    <a:pt x="21" y="0"/>
                    <a:pt x="13" y="0"/>
                  </a:cubicBezTo>
                  <a:cubicBezTo>
                    <a:pt x="6" y="0"/>
                    <a:pt x="0" y="6"/>
                    <a:pt x="0" y="14"/>
                  </a:cubicBezTo>
                  <a:cubicBezTo>
                    <a:pt x="0" y="21"/>
                    <a:pt x="6" y="27"/>
                    <a:pt x="13" y="27"/>
                  </a:cubicBezTo>
                  <a:close/>
                  <a:moveTo>
                    <a:pt x="13" y="4"/>
                  </a:moveTo>
                  <a:cubicBezTo>
                    <a:pt x="19" y="4"/>
                    <a:pt x="23" y="8"/>
                    <a:pt x="23" y="14"/>
                  </a:cubicBezTo>
                  <a:cubicBezTo>
                    <a:pt x="23" y="19"/>
                    <a:pt x="19" y="24"/>
                    <a:pt x="13" y="24"/>
                  </a:cubicBezTo>
                  <a:cubicBezTo>
                    <a:pt x="7" y="24"/>
                    <a:pt x="3" y="19"/>
                    <a:pt x="3" y="14"/>
                  </a:cubicBezTo>
                  <a:cubicBezTo>
                    <a:pt x="3" y="8"/>
                    <a:pt x="7" y="4"/>
                    <a:pt x="1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28"/>
            <p:cNvSpPr/>
            <p:nvPr/>
          </p:nvSpPr>
          <p:spPr bwMode="auto">
            <a:xfrm>
              <a:off x="6299200" y="2660650"/>
              <a:ext cx="503238" cy="258763"/>
            </a:xfrm>
            <a:custGeom>
              <a:avLst/>
              <a:gdLst>
                <a:gd name="T0" fmla="*/ 119 w 119"/>
                <a:gd name="T1" fmla="*/ 59 h 61"/>
                <a:gd name="T2" fmla="*/ 119 w 119"/>
                <a:gd name="T3" fmla="*/ 2 h 61"/>
                <a:gd name="T4" fmla="*/ 118 w 119"/>
                <a:gd name="T5" fmla="*/ 0 h 61"/>
                <a:gd name="T6" fmla="*/ 110 w 119"/>
                <a:gd name="T7" fmla="*/ 0 h 61"/>
                <a:gd name="T8" fmla="*/ 108 w 119"/>
                <a:gd name="T9" fmla="*/ 2 h 61"/>
                <a:gd name="T10" fmla="*/ 110 w 119"/>
                <a:gd name="T11" fmla="*/ 3 h 61"/>
                <a:gd name="T12" fmla="*/ 116 w 119"/>
                <a:gd name="T13" fmla="*/ 3 h 61"/>
                <a:gd name="T14" fmla="*/ 116 w 119"/>
                <a:gd name="T15" fmla="*/ 57 h 61"/>
                <a:gd name="T16" fmla="*/ 3 w 119"/>
                <a:gd name="T17" fmla="*/ 57 h 61"/>
                <a:gd name="T18" fmla="*/ 3 w 119"/>
                <a:gd name="T19" fmla="*/ 52 h 61"/>
                <a:gd name="T20" fmla="*/ 2 w 119"/>
                <a:gd name="T21" fmla="*/ 50 h 61"/>
                <a:gd name="T22" fmla="*/ 0 w 119"/>
                <a:gd name="T23" fmla="*/ 52 h 61"/>
                <a:gd name="T24" fmla="*/ 0 w 119"/>
                <a:gd name="T25" fmla="*/ 59 h 61"/>
                <a:gd name="T26" fmla="*/ 2 w 119"/>
                <a:gd name="T27" fmla="*/ 61 h 61"/>
                <a:gd name="T28" fmla="*/ 118 w 119"/>
                <a:gd name="T29" fmla="*/ 61 h 61"/>
                <a:gd name="T30" fmla="*/ 119 w 119"/>
                <a:gd name="T31" fmla="*/ 5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61">
                  <a:moveTo>
                    <a:pt x="119" y="59"/>
                  </a:moveTo>
                  <a:cubicBezTo>
                    <a:pt x="119" y="2"/>
                    <a:pt x="119" y="2"/>
                    <a:pt x="119" y="2"/>
                  </a:cubicBezTo>
                  <a:cubicBezTo>
                    <a:pt x="119" y="1"/>
                    <a:pt x="118" y="0"/>
                    <a:pt x="118" y="0"/>
                  </a:cubicBezTo>
                  <a:cubicBezTo>
                    <a:pt x="110" y="0"/>
                    <a:pt x="110" y="0"/>
                    <a:pt x="110" y="0"/>
                  </a:cubicBezTo>
                  <a:cubicBezTo>
                    <a:pt x="109" y="0"/>
                    <a:pt x="108" y="1"/>
                    <a:pt x="108" y="2"/>
                  </a:cubicBezTo>
                  <a:cubicBezTo>
                    <a:pt x="108" y="2"/>
                    <a:pt x="109" y="3"/>
                    <a:pt x="110" y="3"/>
                  </a:cubicBezTo>
                  <a:cubicBezTo>
                    <a:pt x="116" y="3"/>
                    <a:pt x="116" y="3"/>
                    <a:pt x="116" y="3"/>
                  </a:cubicBezTo>
                  <a:cubicBezTo>
                    <a:pt x="116" y="57"/>
                    <a:pt x="116" y="57"/>
                    <a:pt x="116" y="57"/>
                  </a:cubicBezTo>
                  <a:cubicBezTo>
                    <a:pt x="3" y="57"/>
                    <a:pt x="3" y="57"/>
                    <a:pt x="3" y="57"/>
                  </a:cubicBezTo>
                  <a:cubicBezTo>
                    <a:pt x="3" y="52"/>
                    <a:pt x="3" y="52"/>
                    <a:pt x="3" y="52"/>
                  </a:cubicBezTo>
                  <a:cubicBezTo>
                    <a:pt x="3" y="51"/>
                    <a:pt x="3" y="50"/>
                    <a:pt x="2" y="50"/>
                  </a:cubicBezTo>
                  <a:cubicBezTo>
                    <a:pt x="1" y="50"/>
                    <a:pt x="0" y="51"/>
                    <a:pt x="0" y="52"/>
                  </a:cubicBezTo>
                  <a:cubicBezTo>
                    <a:pt x="0" y="59"/>
                    <a:pt x="0" y="59"/>
                    <a:pt x="0" y="59"/>
                  </a:cubicBezTo>
                  <a:cubicBezTo>
                    <a:pt x="0" y="60"/>
                    <a:pt x="1" y="61"/>
                    <a:pt x="2" y="61"/>
                  </a:cubicBezTo>
                  <a:cubicBezTo>
                    <a:pt x="118" y="61"/>
                    <a:pt x="118" y="61"/>
                    <a:pt x="118" y="61"/>
                  </a:cubicBezTo>
                  <a:cubicBezTo>
                    <a:pt x="118" y="61"/>
                    <a:pt x="119" y="60"/>
                    <a:pt x="119"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29"/>
            <p:cNvSpPr/>
            <p:nvPr/>
          </p:nvSpPr>
          <p:spPr bwMode="auto">
            <a:xfrm>
              <a:off x="6362700" y="2719388"/>
              <a:ext cx="503238" cy="263525"/>
            </a:xfrm>
            <a:custGeom>
              <a:avLst/>
              <a:gdLst>
                <a:gd name="T0" fmla="*/ 117 w 119"/>
                <a:gd name="T1" fmla="*/ 0 h 62"/>
                <a:gd name="T2" fmla="*/ 108 w 119"/>
                <a:gd name="T3" fmla="*/ 0 h 62"/>
                <a:gd name="T4" fmla="*/ 107 w 119"/>
                <a:gd name="T5" fmla="*/ 2 h 62"/>
                <a:gd name="T6" fmla="*/ 108 w 119"/>
                <a:gd name="T7" fmla="*/ 3 h 62"/>
                <a:gd name="T8" fmla="*/ 116 w 119"/>
                <a:gd name="T9" fmla="*/ 3 h 62"/>
                <a:gd name="T10" fmla="*/ 116 w 119"/>
                <a:gd name="T11" fmla="*/ 58 h 62"/>
                <a:gd name="T12" fmla="*/ 3 w 119"/>
                <a:gd name="T13" fmla="*/ 58 h 62"/>
                <a:gd name="T14" fmla="*/ 3 w 119"/>
                <a:gd name="T15" fmla="*/ 51 h 62"/>
                <a:gd name="T16" fmla="*/ 1 w 119"/>
                <a:gd name="T17" fmla="*/ 49 h 62"/>
                <a:gd name="T18" fmla="*/ 0 w 119"/>
                <a:gd name="T19" fmla="*/ 51 h 62"/>
                <a:gd name="T20" fmla="*/ 0 w 119"/>
                <a:gd name="T21" fmla="*/ 60 h 62"/>
                <a:gd name="T22" fmla="*/ 1 w 119"/>
                <a:gd name="T23" fmla="*/ 62 h 62"/>
                <a:gd name="T24" fmla="*/ 117 w 119"/>
                <a:gd name="T25" fmla="*/ 62 h 62"/>
                <a:gd name="T26" fmla="*/ 119 w 119"/>
                <a:gd name="T27" fmla="*/ 60 h 62"/>
                <a:gd name="T28" fmla="*/ 119 w 119"/>
                <a:gd name="T29" fmla="*/ 2 h 62"/>
                <a:gd name="T30" fmla="*/ 117 w 119"/>
                <a:gd name="T31"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62">
                  <a:moveTo>
                    <a:pt x="117" y="0"/>
                  </a:moveTo>
                  <a:cubicBezTo>
                    <a:pt x="108" y="0"/>
                    <a:pt x="108" y="0"/>
                    <a:pt x="108" y="0"/>
                  </a:cubicBezTo>
                  <a:cubicBezTo>
                    <a:pt x="107" y="0"/>
                    <a:pt x="107" y="1"/>
                    <a:pt x="107" y="2"/>
                  </a:cubicBezTo>
                  <a:cubicBezTo>
                    <a:pt x="107" y="3"/>
                    <a:pt x="107" y="3"/>
                    <a:pt x="108" y="3"/>
                  </a:cubicBezTo>
                  <a:cubicBezTo>
                    <a:pt x="116" y="3"/>
                    <a:pt x="116" y="3"/>
                    <a:pt x="116" y="3"/>
                  </a:cubicBezTo>
                  <a:cubicBezTo>
                    <a:pt x="116" y="58"/>
                    <a:pt x="116" y="58"/>
                    <a:pt x="116" y="58"/>
                  </a:cubicBezTo>
                  <a:cubicBezTo>
                    <a:pt x="3" y="58"/>
                    <a:pt x="3" y="58"/>
                    <a:pt x="3" y="58"/>
                  </a:cubicBezTo>
                  <a:cubicBezTo>
                    <a:pt x="3" y="51"/>
                    <a:pt x="3" y="51"/>
                    <a:pt x="3" y="51"/>
                  </a:cubicBezTo>
                  <a:cubicBezTo>
                    <a:pt x="3" y="50"/>
                    <a:pt x="2" y="49"/>
                    <a:pt x="1" y="49"/>
                  </a:cubicBezTo>
                  <a:cubicBezTo>
                    <a:pt x="0" y="49"/>
                    <a:pt x="0" y="50"/>
                    <a:pt x="0" y="51"/>
                  </a:cubicBezTo>
                  <a:cubicBezTo>
                    <a:pt x="0" y="60"/>
                    <a:pt x="0" y="60"/>
                    <a:pt x="0" y="60"/>
                  </a:cubicBezTo>
                  <a:cubicBezTo>
                    <a:pt x="0" y="61"/>
                    <a:pt x="0" y="62"/>
                    <a:pt x="1" y="62"/>
                  </a:cubicBezTo>
                  <a:cubicBezTo>
                    <a:pt x="117" y="62"/>
                    <a:pt x="117" y="62"/>
                    <a:pt x="117" y="62"/>
                  </a:cubicBezTo>
                  <a:cubicBezTo>
                    <a:pt x="118" y="62"/>
                    <a:pt x="119" y="61"/>
                    <a:pt x="119" y="60"/>
                  </a:cubicBezTo>
                  <a:cubicBezTo>
                    <a:pt x="119" y="2"/>
                    <a:pt x="119" y="2"/>
                    <a:pt x="119" y="2"/>
                  </a:cubicBezTo>
                  <a:cubicBezTo>
                    <a:pt x="119" y="1"/>
                    <a:pt x="118" y="0"/>
                    <a:pt x="11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8" name="组合 39"/>
          <p:cNvGrpSpPr/>
          <p:nvPr/>
        </p:nvGrpSpPr>
        <p:grpSpPr>
          <a:xfrm>
            <a:off x="6158594" y="3309484"/>
            <a:ext cx="322263" cy="488950"/>
            <a:chOff x="6446838" y="3338513"/>
            <a:chExt cx="322263" cy="488950"/>
          </a:xfrm>
          <a:solidFill>
            <a:schemeClr val="tx1">
              <a:lumMod val="75000"/>
              <a:lumOff val="25000"/>
            </a:schemeClr>
          </a:solidFill>
        </p:grpSpPr>
        <p:sp>
          <p:nvSpPr>
            <p:cNvPr id="41" name="Freeform 35"/>
            <p:cNvSpPr>
              <a:spLocks noEditPoints="1"/>
            </p:cNvSpPr>
            <p:nvPr/>
          </p:nvSpPr>
          <p:spPr bwMode="auto">
            <a:xfrm>
              <a:off x="6446838" y="3338513"/>
              <a:ext cx="322263" cy="349250"/>
            </a:xfrm>
            <a:custGeom>
              <a:avLst/>
              <a:gdLst>
                <a:gd name="T0" fmla="*/ 38 w 76"/>
                <a:gd name="T1" fmla="*/ 0 h 82"/>
                <a:gd name="T2" fmla="*/ 0 w 76"/>
                <a:gd name="T3" fmla="*/ 37 h 82"/>
                <a:gd name="T4" fmla="*/ 11 w 76"/>
                <a:gd name="T5" fmla="*/ 63 h 82"/>
                <a:gd name="T6" fmla="*/ 11 w 76"/>
                <a:gd name="T7" fmla="*/ 80 h 82"/>
                <a:gd name="T8" fmla="*/ 12 w 76"/>
                <a:gd name="T9" fmla="*/ 82 h 82"/>
                <a:gd name="T10" fmla="*/ 64 w 76"/>
                <a:gd name="T11" fmla="*/ 82 h 82"/>
                <a:gd name="T12" fmla="*/ 66 w 76"/>
                <a:gd name="T13" fmla="*/ 80 h 82"/>
                <a:gd name="T14" fmla="*/ 66 w 76"/>
                <a:gd name="T15" fmla="*/ 63 h 82"/>
                <a:gd name="T16" fmla="*/ 76 w 76"/>
                <a:gd name="T17" fmla="*/ 37 h 82"/>
                <a:gd name="T18" fmla="*/ 38 w 76"/>
                <a:gd name="T19" fmla="*/ 0 h 82"/>
                <a:gd name="T20" fmla="*/ 63 w 76"/>
                <a:gd name="T21" fmla="*/ 62 h 82"/>
                <a:gd name="T22" fmla="*/ 63 w 76"/>
                <a:gd name="T23" fmla="*/ 63 h 82"/>
                <a:gd name="T24" fmla="*/ 63 w 76"/>
                <a:gd name="T25" fmla="*/ 79 h 82"/>
                <a:gd name="T26" fmla="*/ 40 w 76"/>
                <a:gd name="T27" fmla="*/ 79 h 82"/>
                <a:gd name="T28" fmla="*/ 40 w 76"/>
                <a:gd name="T29" fmla="*/ 51 h 82"/>
                <a:gd name="T30" fmla="*/ 56 w 76"/>
                <a:gd name="T31" fmla="*/ 34 h 82"/>
                <a:gd name="T32" fmla="*/ 56 w 76"/>
                <a:gd name="T33" fmla="*/ 31 h 82"/>
                <a:gd name="T34" fmla="*/ 54 w 76"/>
                <a:gd name="T35" fmla="*/ 32 h 82"/>
                <a:gd name="T36" fmla="*/ 38 w 76"/>
                <a:gd name="T37" fmla="*/ 48 h 82"/>
                <a:gd name="T38" fmla="*/ 22 w 76"/>
                <a:gd name="T39" fmla="*/ 32 h 82"/>
                <a:gd name="T40" fmla="*/ 20 w 76"/>
                <a:gd name="T41" fmla="*/ 32 h 82"/>
                <a:gd name="T42" fmla="*/ 20 w 76"/>
                <a:gd name="T43" fmla="*/ 34 h 82"/>
                <a:gd name="T44" fmla="*/ 37 w 76"/>
                <a:gd name="T45" fmla="*/ 51 h 82"/>
                <a:gd name="T46" fmla="*/ 37 w 76"/>
                <a:gd name="T47" fmla="*/ 79 h 82"/>
                <a:gd name="T48" fmla="*/ 14 w 76"/>
                <a:gd name="T49" fmla="*/ 79 h 82"/>
                <a:gd name="T50" fmla="*/ 14 w 76"/>
                <a:gd name="T51" fmla="*/ 63 h 82"/>
                <a:gd name="T52" fmla="*/ 14 w 76"/>
                <a:gd name="T53" fmla="*/ 62 h 82"/>
                <a:gd name="T54" fmla="*/ 4 w 76"/>
                <a:gd name="T55" fmla="*/ 37 h 82"/>
                <a:gd name="T56" fmla="*/ 38 w 76"/>
                <a:gd name="T57" fmla="*/ 3 h 82"/>
                <a:gd name="T58" fmla="*/ 73 w 76"/>
                <a:gd name="T59" fmla="*/ 37 h 82"/>
                <a:gd name="T60" fmla="*/ 63 w 76"/>
                <a:gd name="T61" fmla="*/ 6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6" h="82">
                  <a:moveTo>
                    <a:pt x="38" y="0"/>
                  </a:moveTo>
                  <a:cubicBezTo>
                    <a:pt x="17" y="0"/>
                    <a:pt x="0" y="17"/>
                    <a:pt x="0" y="37"/>
                  </a:cubicBezTo>
                  <a:cubicBezTo>
                    <a:pt x="0" y="47"/>
                    <a:pt x="4" y="56"/>
                    <a:pt x="11" y="63"/>
                  </a:cubicBezTo>
                  <a:cubicBezTo>
                    <a:pt x="11" y="80"/>
                    <a:pt x="11" y="80"/>
                    <a:pt x="11" y="80"/>
                  </a:cubicBezTo>
                  <a:cubicBezTo>
                    <a:pt x="11" y="81"/>
                    <a:pt x="12" y="82"/>
                    <a:pt x="12" y="82"/>
                  </a:cubicBezTo>
                  <a:cubicBezTo>
                    <a:pt x="64" y="82"/>
                    <a:pt x="64" y="82"/>
                    <a:pt x="64" y="82"/>
                  </a:cubicBezTo>
                  <a:cubicBezTo>
                    <a:pt x="65" y="82"/>
                    <a:pt x="66" y="81"/>
                    <a:pt x="66" y="80"/>
                  </a:cubicBezTo>
                  <a:cubicBezTo>
                    <a:pt x="66" y="63"/>
                    <a:pt x="66" y="63"/>
                    <a:pt x="66" y="63"/>
                  </a:cubicBezTo>
                  <a:cubicBezTo>
                    <a:pt x="72" y="56"/>
                    <a:pt x="76" y="47"/>
                    <a:pt x="76" y="37"/>
                  </a:cubicBezTo>
                  <a:cubicBezTo>
                    <a:pt x="76" y="17"/>
                    <a:pt x="59" y="0"/>
                    <a:pt x="38" y="0"/>
                  </a:cubicBezTo>
                  <a:close/>
                  <a:moveTo>
                    <a:pt x="63" y="62"/>
                  </a:moveTo>
                  <a:cubicBezTo>
                    <a:pt x="63" y="62"/>
                    <a:pt x="63" y="62"/>
                    <a:pt x="63" y="63"/>
                  </a:cubicBezTo>
                  <a:cubicBezTo>
                    <a:pt x="63" y="79"/>
                    <a:pt x="63" y="79"/>
                    <a:pt x="63" y="79"/>
                  </a:cubicBezTo>
                  <a:cubicBezTo>
                    <a:pt x="40" y="79"/>
                    <a:pt x="40" y="79"/>
                    <a:pt x="40" y="79"/>
                  </a:cubicBezTo>
                  <a:cubicBezTo>
                    <a:pt x="40" y="51"/>
                    <a:pt x="40" y="51"/>
                    <a:pt x="40" y="51"/>
                  </a:cubicBezTo>
                  <a:cubicBezTo>
                    <a:pt x="56" y="34"/>
                    <a:pt x="56" y="34"/>
                    <a:pt x="56" y="34"/>
                  </a:cubicBezTo>
                  <a:cubicBezTo>
                    <a:pt x="57" y="33"/>
                    <a:pt x="57" y="32"/>
                    <a:pt x="56" y="31"/>
                  </a:cubicBezTo>
                  <a:cubicBezTo>
                    <a:pt x="56" y="31"/>
                    <a:pt x="55" y="31"/>
                    <a:pt x="54" y="32"/>
                  </a:cubicBezTo>
                  <a:cubicBezTo>
                    <a:pt x="38" y="48"/>
                    <a:pt x="38" y="48"/>
                    <a:pt x="38" y="48"/>
                  </a:cubicBezTo>
                  <a:cubicBezTo>
                    <a:pt x="22" y="32"/>
                    <a:pt x="22" y="32"/>
                    <a:pt x="22" y="32"/>
                  </a:cubicBezTo>
                  <a:cubicBezTo>
                    <a:pt x="21" y="31"/>
                    <a:pt x="20" y="31"/>
                    <a:pt x="20" y="32"/>
                  </a:cubicBezTo>
                  <a:cubicBezTo>
                    <a:pt x="19" y="32"/>
                    <a:pt x="19" y="33"/>
                    <a:pt x="20" y="34"/>
                  </a:cubicBezTo>
                  <a:cubicBezTo>
                    <a:pt x="37" y="51"/>
                    <a:pt x="37" y="51"/>
                    <a:pt x="37" y="51"/>
                  </a:cubicBezTo>
                  <a:cubicBezTo>
                    <a:pt x="37" y="79"/>
                    <a:pt x="37" y="79"/>
                    <a:pt x="37" y="79"/>
                  </a:cubicBezTo>
                  <a:cubicBezTo>
                    <a:pt x="14" y="79"/>
                    <a:pt x="14" y="79"/>
                    <a:pt x="14" y="79"/>
                  </a:cubicBezTo>
                  <a:cubicBezTo>
                    <a:pt x="14" y="63"/>
                    <a:pt x="14" y="63"/>
                    <a:pt x="14" y="63"/>
                  </a:cubicBezTo>
                  <a:cubicBezTo>
                    <a:pt x="14" y="62"/>
                    <a:pt x="14" y="62"/>
                    <a:pt x="14" y="62"/>
                  </a:cubicBezTo>
                  <a:cubicBezTo>
                    <a:pt x="7" y="55"/>
                    <a:pt x="4" y="47"/>
                    <a:pt x="4" y="37"/>
                  </a:cubicBezTo>
                  <a:cubicBezTo>
                    <a:pt x="4" y="18"/>
                    <a:pt x="19" y="3"/>
                    <a:pt x="38" y="3"/>
                  </a:cubicBezTo>
                  <a:cubicBezTo>
                    <a:pt x="57" y="3"/>
                    <a:pt x="73" y="18"/>
                    <a:pt x="73" y="37"/>
                  </a:cubicBezTo>
                  <a:cubicBezTo>
                    <a:pt x="73" y="47"/>
                    <a:pt x="69" y="55"/>
                    <a:pt x="63"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36"/>
            <p:cNvSpPr/>
            <p:nvPr/>
          </p:nvSpPr>
          <p:spPr bwMode="auto">
            <a:xfrm>
              <a:off x="6492875" y="3703638"/>
              <a:ext cx="233363" cy="12700"/>
            </a:xfrm>
            <a:custGeom>
              <a:avLst/>
              <a:gdLst>
                <a:gd name="T0" fmla="*/ 53 w 55"/>
                <a:gd name="T1" fmla="*/ 0 h 3"/>
                <a:gd name="T2" fmla="*/ 1 w 55"/>
                <a:gd name="T3" fmla="*/ 0 h 3"/>
                <a:gd name="T4" fmla="*/ 0 w 55"/>
                <a:gd name="T5" fmla="*/ 2 h 3"/>
                <a:gd name="T6" fmla="*/ 1 w 55"/>
                <a:gd name="T7" fmla="*/ 3 h 3"/>
                <a:gd name="T8" fmla="*/ 53 w 55"/>
                <a:gd name="T9" fmla="*/ 3 h 3"/>
                <a:gd name="T10" fmla="*/ 55 w 55"/>
                <a:gd name="T11" fmla="*/ 2 h 3"/>
                <a:gd name="T12" fmla="*/ 53 w 55"/>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55" h="3">
                  <a:moveTo>
                    <a:pt x="53" y="0"/>
                  </a:moveTo>
                  <a:cubicBezTo>
                    <a:pt x="1" y="0"/>
                    <a:pt x="1" y="0"/>
                    <a:pt x="1" y="0"/>
                  </a:cubicBezTo>
                  <a:cubicBezTo>
                    <a:pt x="1" y="0"/>
                    <a:pt x="0" y="1"/>
                    <a:pt x="0" y="2"/>
                  </a:cubicBezTo>
                  <a:cubicBezTo>
                    <a:pt x="0" y="3"/>
                    <a:pt x="1" y="3"/>
                    <a:pt x="1" y="3"/>
                  </a:cubicBezTo>
                  <a:cubicBezTo>
                    <a:pt x="53" y="3"/>
                    <a:pt x="53" y="3"/>
                    <a:pt x="53" y="3"/>
                  </a:cubicBezTo>
                  <a:cubicBezTo>
                    <a:pt x="54" y="3"/>
                    <a:pt x="55" y="3"/>
                    <a:pt x="55" y="2"/>
                  </a:cubicBezTo>
                  <a:cubicBezTo>
                    <a:pt x="55" y="1"/>
                    <a:pt x="54" y="0"/>
                    <a:pt x="5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37"/>
            <p:cNvSpPr/>
            <p:nvPr/>
          </p:nvSpPr>
          <p:spPr bwMode="auto">
            <a:xfrm>
              <a:off x="6492875" y="3741738"/>
              <a:ext cx="233363" cy="12700"/>
            </a:xfrm>
            <a:custGeom>
              <a:avLst/>
              <a:gdLst>
                <a:gd name="T0" fmla="*/ 53 w 55"/>
                <a:gd name="T1" fmla="*/ 0 h 3"/>
                <a:gd name="T2" fmla="*/ 1 w 55"/>
                <a:gd name="T3" fmla="*/ 0 h 3"/>
                <a:gd name="T4" fmla="*/ 0 w 55"/>
                <a:gd name="T5" fmla="*/ 2 h 3"/>
                <a:gd name="T6" fmla="*/ 1 w 55"/>
                <a:gd name="T7" fmla="*/ 3 h 3"/>
                <a:gd name="T8" fmla="*/ 53 w 55"/>
                <a:gd name="T9" fmla="*/ 3 h 3"/>
                <a:gd name="T10" fmla="*/ 55 w 55"/>
                <a:gd name="T11" fmla="*/ 2 h 3"/>
                <a:gd name="T12" fmla="*/ 53 w 55"/>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55" h="3">
                  <a:moveTo>
                    <a:pt x="53" y="0"/>
                  </a:moveTo>
                  <a:cubicBezTo>
                    <a:pt x="1" y="0"/>
                    <a:pt x="1" y="0"/>
                    <a:pt x="1" y="0"/>
                  </a:cubicBezTo>
                  <a:cubicBezTo>
                    <a:pt x="1" y="0"/>
                    <a:pt x="0" y="1"/>
                    <a:pt x="0" y="2"/>
                  </a:cubicBezTo>
                  <a:cubicBezTo>
                    <a:pt x="0" y="2"/>
                    <a:pt x="1" y="3"/>
                    <a:pt x="1" y="3"/>
                  </a:cubicBezTo>
                  <a:cubicBezTo>
                    <a:pt x="53" y="3"/>
                    <a:pt x="53" y="3"/>
                    <a:pt x="53" y="3"/>
                  </a:cubicBezTo>
                  <a:cubicBezTo>
                    <a:pt x="54" y="3"/>
                    <a:pt x="55" y="2"/>
                    <a:pt x="55" y="2"/>
                  </a:cubicBezTo>
                  <a:cubicBezTo>
                    <a:pt x="55" y="1"/>
                    <a:pt x="54" y="0"/>
                    <a:pt x="5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38"/>
            <p:cNvSpPr>
              <a:spLocks noEditPoints="1"/>
            </p:cNvSpPr>
            <p:nvPr/>
          </p:nvSpPr>
          <p:spPr bwMode="auto">
            <a:xfrm>
              <a:off x="6492875" y="3776663"/>
              <a:ext cx="233363" cy="50800"/>
            </a:xfrm>
            <a:custGeom>
              <a:avLst/>
              <a:gdLst>
                <a:gd name="T0" fmla="*/ 53 w 55"/>
                <a:gd name="T1" fmla="*/ 0 h 12"/>
                <a:gd name="T2" fmla="*/ 36 w 55"/>
                <a:gd name="T3" fmla="*/ 0 h 12"/>
                <a:gd name="T4" fmla="*/ 19 w 55"/>
                <a:gd name="T5" fmla="*/ 0 h 12"/>
                <a:gd name="T6" fmla="*/ 1 w 55"/>
                <a:gd name="T7" fmla="*/ 0 h 12"/>
                <a:gd name="T8" fmla="*/ 0 w 55"/>
                <a:gd name="T9" fmla="*/ 2 h 12"/>
                <a:gd name="T10" fmla="*/ 1 w 55"/>
                <a:gd name="T11" fmla="*/ 4 h 12"/>
                <a:gd name="T12" fmla="*/ 17 w 55"/>
                <a:gd name="T13" fmla="*/ 4 h 12"/>
                <a:gd name="T14" fmla="*/ 27 w 55"/>
                <a:gd name="T15" fmla="*/ 12 h 12"/>
                <a:gd name="T16" fmla="*/ 37 w 55"/>
                <a:gd name="T17" fmla="*/ 4 h 12"/>
                <a:gd name="T18" fmla="*/ 53 w 55"/>
                <a:gd name="T19" fmla="*/ 4 h 12"/>
                <a:gd name="T20" fmla="*/ 55 w 55"/>
                <a:gd name="T21" fmla="*/ 2 h 12"/>
                <a:gd name="T22" fmla="*/ 53 w 55"/>
                <a:gd name="T23" fmla="*/ 0 h 12"/>
                <a:gd name="T24" fmla="*/ 27 w 55"/>
                <a:gd name="T25" fmla="*/ 9 h 12"/>
                <a:gd name="T26" fmla="*/ 21 w 55"/>
                <a:gd name="T27" fmla="*/ 4 h 12"/>
                <a:gd name="T28" fmla="*/ 34 w 55"/>
                <a:gd name="T29" fmla="*/ 4 h 12"/>
                <a:gd name="T30" fmla="*/ 27 w 55"/>
                <a:gd name="T31" fmla="*/ 9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12">
                  <a:moveTo>
                    <a:pt x="53" y="0"/>
                  </a:moveTo>
                  <a:cubicBezTo>
                    <a:pt x="36" y="0"/>
                    <a:pt x="36" y="0"/>
                    <a:pt x="36" y="0"/>
                  </a:cubicBezTo>
                  <a:cubicBezTo>
                    <a:pt x="19" y="0"/>
                    <a:pt x="19" y="0"/>
                    <a:pt x="19" y="0"/>
                  </a:cubicBezTo>
                  <a:cubicBezTo>
                    <a:pt x="1" y="0"/>
                    <a:pt x="1" y="0"/>
                    <a:pt x="1" y="0"/>
                  </a:cubicBezTo>
                  <a:cubicBezTo>
                    <a:pt x="1" y="0"/>
                    <a:pt x="0" y="1"/>
                    <a:pt x="0" y="2"/>
                  </a:cubicBezTo>
                  <a:cubicBezTo>
                    <a:pt x="0" y="3"/>
                    <a:pt x="1" y="4"/>
                    <a:pt x="1" y="4"/>
                  </a:cubicBezTo>
                  <a:cubicBezTo>
                    <a:pt x="17" y="4"/>
                    <a:pt x="17" y="4"/>
                    <a:pt x="17" y="4"/>
                  </a:cubicBezTo>
                  <a:cubicBezTo>
                    <a:pt x="18" y="9"/>
                    <a:pt x="22" y="12"/>
                    <a:pt x="27" y="12"/>
                  </a:cubicBezTo>
                  <a:cubicBezTo>
                    <a:pt x="32" y="12"/>
                    <a:pt x="37" y="9"/>
                    <a:pt x="37" y="4"/>
                  </a:cubicBezTo>
                  <a:cubicBezTo>
                    <a:pt x="53" y="4"/>
                    <a:pt x="53" y="4"/>
                    <a:pt x="53" y="4"/>
                  </a:cubicBezTo>
                  <a:cubicBezTo>
                    <a:pt x="54" y="4"/>
                    <a:pt x="55" y="3"/>
                    <a:pt x="55" y="2"/>
                  </a:cubicBezTo>
                  <a:cubicBezTo>
                    <a:pt x="55" y="1"/>
                    <a:pt x="54" y="0"/>
                    <a:pt x="53" y="0"/>
                  </a:cubicBezTo>
                  <a:close/>
                  <a:moveTo>
                    <a:pt x="27" y="9"/>
                  </a:moveTo>
                  <a:cubicBezTo>
                    <a:pt x="24" y="9"/>
                    <a:pt x="21" y="7"/>
                    <a:pt x="21" y="4"/>
                  </a:cubicBezTo>
                  <a:cubicBezTo>
                    <a:pt x="34" y="4"/>
                    <a:pt x="34" y="4"/>
                    <a:pt x="34" y="4"/>
                  </a:cubicBezTo>
                  <a:cubicBezTo>
                    <a:pt x="33" y="7"/>
                    <a:pt x="31" y="9"/>
                    <a:pt x="27"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5" name="文本框 44"/>
          <p:cNvSpPr txBox="1"/>
          <p:nvPr/>
        </p:nvSpPr>
        <p:spPr>
          <a:xfrm>
            <a:off x="7000876" y="2461638"/>
            <a:ext cx="5160485" cy="707886"/>
          </a:xfrm>
          <a:prstGeom prst="rect">
            <a:avLst/>
          </a:prstGeom>
          <a:noFill/>
        </p:spPr>
        <p:txBody>
          <a:bodyPr wrap="square" rtlCol="0">
            <a:spAutoFit/>
          </a:bodyPr>
          <a:lstStyle/>
          <a:p>
            <a:pPr>
              <a:spcBef>
                <a:spcPct val="0"/>
              </a:spcBef>
            </a:pPr>
            <a:r>
              <a:rPr lang="zh-CN" altLang="en-US" sz="2000" dirty="0" smtClean="0">
                <a:latin typeface="黑体" panose="02010609060101010101" pitchFamily="49" charset="-122"/>
                <a:ea typeface="黑体" panose="02010609060101010101" pitchFamily="49" charset="-122"/>
              </a:rPr>
              <a:t>财政部 税务总局关于支持新型冠状病毒感染的肺炎疫情防控有关税收政策的公告</a:t>
            </a:r>
            <a:endParaRPr lang="zh-CN" altLang="en-US" sz="2000" dirty="0">
              <a:latin typeface="黑体" panose="02010609060101010101" pitchFamily="49" charset="-122"/>
              <a:ea typeface="黑体" panose="02010609060101010101" pitchFamily="49" charset="-122"/>
            </a:endParaRPr>
          </a:p>
        </p:txBody>
      </p:sp>
      <p:sp>
        <p:nvSpPr>
          <p:cNvPr id="46" name="文本框 45"/>
          <p:cNvSpPr txBox="1"/>
          <p:nvPr/>
        </p:nvSpPr>
        <p:spPr>
          <a:xfrm>
            <a:off x="0" y="2782888"/>
            <a:ext cx="3251199" cy="461661"/>
          </a:xfrm>
          <a:prstGeom prst="rect">
            <a:avLst/>
          </a:prstGeom>
          <a:noFill/>
        </p:spPr>
        <p:txBody>
          <a:bodyPr wrap="square" lIns="91436" tIns="45718" rIns="91436" bIns="45718" rtlCol="0">
            <a:spAutoFit/>
          </a:bodyPr>
          <a:lstStyle/>
          <a:p>
            <a:pPr defTabSz="457200"/>
            <a:r>
              <a:rPr kumimoji="1" lang="zh-CN" altLang="en-US" sz="2400" b="1" dirty="0" smtClean="0">
                <a:solidFill>
                  <a:schemeClr val="bg1"/>
                </a:solidFill>
                <a:latin typeface="Century Gothic" panose="020B0502020202020204" pitchFamily="34" charset="0"/>
                <a:ea typeface="微软雅黑" panose="020B0503020204020204" pitchFamily="34" charset="-122"/>
                <a:cs typeface="Impact" panose="020B0806030902050204"/>
              </a:rPr>
              <a:t>财政部 税务总局公告</a:t>
            </a:r>
            <a:endParaRPr kumimoji="1" lang="zh-CN" altLang="en-US" sz="2400" b="1" dirty="0">
              <a:solidFill>
                <a:schemeClr val="bg1"/>
              </a:solidFill>
              <a:latin typeface="Century Gothic" panose="020B0502020202020204" pitchFamily="34" charset="0"/>
              <a:ea typeface="微软雅黑" panose="020B0503020204020204" pitchFamily="34" charset="-122"/>
              <a:cs typeface="Impact" panose="020B0806030902050204"/>
            </a:endParaRPr>
          </a:p>
        </p:txBody>
      </p:sp>
      <p:sp>
        <p:nvSpPr>
          <p:cNvPr id="47" name="文本框 46"/>
          <p:cNvSpPr txBox="1"/>
          <p:nvPr/>
        </p:nvSpPr>
        <p:spPr>
          <a:xfrm>
            <a:off x="7000876" y="3257551"/>
            <a:ext cx="5160485" cy="707886"/>
          </a:xfrm>
          <a:prstGeom prst="rect">
            <a:avLst/>
          </a:prstGeom>
          <a:noFill/>
        </p:spPr>
        <p:txBody>
          <a:bodyPr wrap="square" rtlCol="0">
            <a:spAutoFit/>
          </a:bodyPr>
          <a:lstStyle/>
          <a:p>
            <a:pPr>
              <a:spcBef>
                <a:spcPct val="0"/>
              </a:spcBef>
            </a:pPr>
            <a:r>
              <a:rPr lang="zh-CN" altLang="en-US" sz="2000" dirty="0" smtClean="0">
                <a:latin typeface="黑体" panose="02010609060101010101" pitchFamily="49" charset="-122"/>
                <a:ea typeface="黑体" panose="02010609060101010101" pitchFamily="49" charset="-122"/>
              </a:rPr>
              <a:t>财政部 税务总局关于支持新型冠状病毒感染的肺炎疫情防控有关捐赠税收政策的公告</a:t>
            </a:r>
            <a:endParaRPr lang="zh-CN" altLang="en-US" sz="2000" dirty="0">
              <a:latin typeface="黑体" panose="02010609060101010101" pitchFamily="49" charset="-122"/>
              <a:ea typeface="黑体" panose="02010609060101010101" pitchFamily="49" charset="-122"/>
            </a:endParaRPr>
          </a:p>
        </p:txBody>
      </p:sp>
      <p:sp>
        <p:nvSpPr>
          <p:cNvPr id="49" name="文本框 48"/>
          <p:cNvSpPr txBox="1"/>
          <p:nvPr/>
        </p:nvSpPr>
        <p:spPr>
          <a:xfrm>
            <a:off x="7031515" y="4068919"/>
            <a:ext cx="5160485" cy="707886"/>
          </a:xfrm>
          <a:prstGeom prst="rect">
            <a:avLst/>
          </a:prstGeom>
          <a:noFill/>
        </p:spPr>
        <p:txBody>
          <a:bodyPr wrap="square" rtlCol="0">
            <a:spAutoFit/>
          </a:bodyPr>
          <a:lstStyle/>
          <a:p>
            <a:pPr>
              <a:spcBef>
                <a:spcPct val="0"/>
              </a:spcBef>
            </a:pPr>
            <a:r>
              <a:rPr lang="zh-CN" altLang="en-US" sz="2000" dirty="0" smtClean="0">
                <a:latin typeface="黑体" panose="02010609060101010101" pitchFamily="49" charset="-122"/>
                <a:ea typeface="黑体" panose="02010609060101010101" pitchFamily="49" charset="-122"/>
              </a:rPr>
              <a:t>国家税务总局关于支持新型冠状病毒感染的                                                肺炎疫情防控有关税收征收管理事项的公告</a:t>
            </a:r>
            <a:endParaRPr lang="zh-CN" altLang="en-US" sz="2000" dirty="0">
              <a:latin typeface="宋体" panose="02010600030101010101" pitchFamily="2" charset="-122"/>
              <a:ea typeface="宋体" panose="02010600030101010101" pitchFamily="2" charset="-122"/>
            </a:endParaRPr>
          </a:p>
        </p:txBody>
      </p:sp>
      <p:sp>
        <p:nvSpPr>
          <p:cNvPr id="50" name="文本框 49"/>
          <p:cNvSpPr txBox="1"/>
          <p:nvPr/>
        </p:nvSpPr>
        <p:spPr>
          <a:xfrm>
            <a:off x="1" y="3587752"/>
            <a:ext cx="3557588" cy="830993"/>
          </a:xfrm>
          <a:prstGeom prst="rect">
            <a:avLst/>
          </a:prstGeom>
          <a:noFill/>
        </p:spPr>
        <p:txBody>
          <a:bodyPr wrap="square" lIns="91436" tIns="45718" rIns="91436" bIns="45718" rtlCol="0">
            <a:spAutoFit/>
          </a:bodyPr>
          <a:lstStyle/>
          <a:p>
            <a:pPr defTabSz="457200"/>
            <a:r>
              <a:rPr kumimoji="1" lang="zh-CN" altLang="en-US" sz="2400" b="1" dirty="0" smtClean="0">
                <a:solidFill>
                  <a:schemeClr val="bg1"/>
                </a:solidFill>
                <a:latin typeface="Century Gothic" panose="020B0502020202020204" pitchFamily="34" charset="0"/>
                <a:ea typeface="微软雅黑" panose="020B0503020204020204" pitchFamily="34" charset="-122"/>
                <a:cs typeface="Impact" panose="020B0806030902050204"/>
              </a:rPr>
              <a:t>财政部 税务总局公告</a:t>
            </a:r>
            <a:endParaRPr kumimoji="1" lang="zh-CN" altLang="en-US" sz="2400" b="1" dirty="0" smtClean="0">
              <a:solidFill>
                <a:schemeClr val="bg1"/>
              </a:solidFill>
              <a:latin typeface="Century Gothic" panose="020B0502020202020204" pitchFamily="34" charset="0"/>
              <a:ea typeface="微软雅黑" panose="020B0503020204020204" pitchFamily="34" charset="-122"/>
              <a:cs typeface="Impact" panose="020B0806030902050204"/>
            </a:endParaRPr>
          </a:p>
          <a:p>
            <a:pPr defTabSz="457200"/>
            <a:endParaRPr kumimoji="1" lang="zh-CN" altLang="en-US" sz="2400" b="1" dirty="0">
              <a:solidFill>
                <a:schemeClr val="bg1"/>
              </a:solidFill>
              <a:latin typeface="Century Gothic" panose="020B0502020202020204" pitchFamily="34" charset="0"/>
              <a:ea typeface="微软雅黑" panose="020B0503020204020204" pitchFamily="34" charset="-122"/>
              <a:cs typeface="Impact" panose="020B0806030902050204"/>
            </a:endParaRPr>
          </a:p>
        </p:txBody>
      </p:sp>
      <p:sp>
        <p:nvSpPr>
          <p:cNvPr id="51" name="文本框 50"/>
          <p:cNvSpPr txBox="1"/>
          <p:nvPr/>
        </p:nvSpPr>
        <p:spPr>
          <a:xfrm>
            <a:off x="433023" y="4374357"/>
            <a:ext cx="2456114" cy="461661"/>
          </a:xfrm>
          <a:prstGeom prst="rect">
            <a:avLst/>
          </a:prstGeom>
          <a:noFill/>
        </p:spPr>
        <p:txBody>
          <a:bodyPr wrap="none" lIns="91436" tIns="45718" rIns="91436" bIns="45718" rtlCol="0">
            <a:spAutoFit/>
          </a:bodyPr>
          <a:lstStyle/>
          <a:p>
            <a:pPr defTabSz="457200"/>
            <a:r>
              <a:rPr kumimoji="1" lang="zh-CN" altLang="en-US" sz="2400" b="1" dirty="0" smtClean="0">
                <a:solidFill>
                  <a:schemeClr val="bg1"/>
                </a:solidFill>
                <a:latin typeface="Century Gothic" panose="020B0502020202020204" pitchFamily="34" charset="0"/>
                <a:ea typeface="微软雅黑" panose="020B0503020204020204" pitchFamily="34" charset="-122"/>
                <a:cs typeface="Impact" panose="020B0806030902050204"/>
              </a:rPr>
              <a:t>税务总局     公告</a:t>
            </a:r>
            <a:endParaRPr kumimoji="1" lang="zh-CN" altLang="en-US" sz="2400" b="1" dirty="0">
              <a:solidFill>
                <a:schemeClr val="bg1"/>
              </a:solidFill>
              <a:latin typeface="Century Gothic" panose="020B0502020202020204" pitchFamily="34" charset="0"/>
              <a:ea typeface="微软雅黑" panose="020B0503020204020204" pitchFamily="34" charset="-122"/>
              <a:cs typeface="Impact" panose="020B0806030902050204"/>
            </a:endParaRPr>
          </a:p>
        </p:txBody>
      </p:sp>
      <p:sp>
        <p:nvSpPr>
          <p:cNvPr id="52" name="文本框 51"/>
          <p:cNvSpPr txBox="1"/>
          <p:nvPr/>
        </p:nvSpPr>
        <p:spPr>
          <a:xfrm>
            <a:off x="433023" y="5182394"/>
            <a:ext cx="2031317" cy="461661"/>
          </a:xfrm>
          <a:prstGeom prst="rect">
            <a:avLst/>
          </a:prstGeom>
          <a:noFill/>
        </p:spPr>
        <p:txBody>
          <a:bodyPr wrap="none" lIns="91436" tIns="45718" rIns="91436" bIns="45718" rtlCol="0">
            <a:spAutoFit/>
          </a:bodyPr>
          <a:lstStyle/>
          <a:p>
            <a:pPr defTabSz="457200"/>
            <a:r>
              <a:rPr kumimoji="1" lang="zh-CN" altLang="en-US" sz="2400" b="1" dirty="0">
                <a:solidFill>
                  <a:schemeClr val="bg1"/>
                </a:solidFill>
                <a:latin typeface="Century Gothic" panose="020B0502020202020204" pitchFamily="34" charset="0"/>
                <a:ea typeface="微软雅黑" panose="020B0503020204020204" pitchFamily="34" charset="-122"/>
                <a:cs typeface="Impact" panose="020B0806030902050204"/>
              </a:rPr>
              <a:t>点击添加标题</a:t>
            </a:r>
            <a:endParaRPr kumimoji="1" lang="zh-CN" altLang="en-US" sz="2400" b="1" dirty="0">
              <a:solidFill>
                <a:schemeClr val="bg1"/>
              </a:solidFill>
              <a:latin typeface="Century Gothic" panose="020B0502020202020204" pitchFamily="34" charset="0"/>
              <a:ea typeface="微软雅黑" panose="020B0503020204020204" pitchFamily="34" charset="-122"/>
              <a:cs typeface="Impact" panose="020B0806030902050204"/>
            </a:endParaRPr>
          </a:p>
        </p:txBody>
      </p:sp>
      <p:sp>
        <p:nvSpPr>
          <p:cNvPr id="53" name="文本框 52"/>
          <p:cNvSpPr txBox="1"/>
          <p:nvPr/>
        </p:nvSpPr>
        <p:spPr>
          <a:xfrm>
            <a:off x="3337083" y="2540000"/>
            <a:ext cx="2013685" cy="461661"/>
          </a:xfrm>
          <a:prstGeom prst="rect">
            <a:avLst/>
          </a:prstGeom>
          <a:noFill/>
        </p:spPr>
        <p:txBody>
          <a:bodyPr wrap="square" lIns="91436" tIns="45718" rIns="91436" bIns="45718" rtlCol="0">
            <a:spAutoFit/>
          </a:bodyPr>
          <a:lstStyle/>
          <a:p>
            <a:pPr defTabSz="457200"/>
            <a:r>
              <a:rPr lang="en-US" altLang="zh-CN" sz="2400" dirty="0" smtClean="0">
                <a:solidFill>
                  <a:schemeClr val="bg1"/>
                </a:solidFill>
              </a:rPr>
              <a:t>2020</a:t>
            </a:r>
            <a:r>
              <a:rPr lang="zh-CN" altLang="en-US" sz="2400" dirty="0" smtClean="0">
                <a:solidFill>
                  <a:schemeClr val="bg1"/>
                </a:solidFill>
              </a:rPr>
              <a:t>年第</a:t>
            </a:r>
            <a:r>
              <a:rPr lang="en-US" altLang="zh-CN" sz="2400" dirty="0" smtClean="0">
                <a:solidFill>
                  <a:schemeClr val="bg1"/>
                </a:solidFill>
              </a:rPr>
              <a:t>8</a:t>
            </a:r>
            <a:r>
              <a:rPr lang="zh-CN" altLang="en-US" sz="2400" dirty="0" smtClean="0">
                <a:solidFill>
                  <a:schemeClr val="bg1"/>
                </a:solidFill>
              </a:rPr>
              <a:t>号</a:t>
            </a:r>
            <a:endParaRPr kumimoji="1" lang="zh-CN" altLang="en-US" sz="2400" b="1" dirty="0">
              <a:solidFill>
                <a:schemeClr val="bg1"/>
              </a:solidFill>
              <a:latin typeface="微软雅黑" panose="020B0503020204020204" pitchFamily="34" charset="-122"/>
              <a:ea typeface="微软雅黑" panose="020B0503020204020204" pitchFamily="34" charset="-122"/>
              <a:cs typeface="Impact" panose="020B0806030902050204"/>
            </a:endParaRPr>
          </a:p>
        </p:txBody>
      </p:sp>
      <p:sp>
        <p:nvSpPr>
          <p:cNvPr id="54" name="文本框 53"/>
          <p:cNvSpPr txBox="1"/>
          <p:nvPr/>
        </p:nvSpPr>
        <p:spPr>
          <a:xfrm>
            <a:off x="3387924" y="3335488"/>
            <a:ext cx="2053759" cy="461661"/>
          </a:xfrm>
          <a:prstGeom prst="rect">
            <a:avLst/>
          </a:prstGeom>
          <a:noFill/>
        </p:spPr>
        <p:txBody>
          <a:bodyPr wrap="none" lIns="91436" tIns="45718" rIns="91436" bIns="45718" rtlCol="0">
            <a:spAutoFit/>
          </a:bodyPr>
          <a:lstStyle/>
          <a:p>
            <a:pPr defTabSz="457200"/>
            <a:r>
              <a:rPr kumimoji="1" lang="en-US" altLang="zh-CN" sz="2400" b="1" dirty="0" smtClean="0">
                <a:solidFill>
                  <a:schemeClr val="bg1"/>
                </a:solidFill>
                <a:latin typeface="微软雅黑" panose="020B0503020204020204" pitchFamily="34" charset="-122"/>
                <a:ea typeface="微软雅黑" panose="020B0503020204020204" pitchFamily="34" charset="-122"/>
                <a:cs typeface="Impact" panose="020B0806030902050204"/>
              </a:rPr>
              <a:t>2020</a:t>
            </a:r>
            <a:r>
              <a:rPr kumimoji="1" lang="zh-CN" altLang="en-US" sz="2400" b="1" dirty="0" smtClean="0">
                <a:solidFill>
                  <a:schemeClr val="bg1"/>
                </a:solidFill>
                <a:latin typeface="微软雅黑" panose="020B0503020204020204" pitchFamily="34" charset="-122"/>
                <a:ea typeface="微软雅黑" panose="020B0503020204020204" pitchFamily="34" charset="-122"/>
                <a:cs typeface="Impact" panose="020B0806030902050204"/>
              </a:rPr>
              <a:t>年第</a:t>
            </a:r>
            <a:r>
              <a:rPr kumimoji="1" lang="en-US" altLang="zh-CN" sz="2400" b="1" dirty="0" smtClean="0">
                <a:solidFill>
                  <a:schemeClr val="bg1"/>
                </a:solidFill>
                <a:latin typeface="微软雅黑" panose="020B0503020204020204" pitchFamily="34" charset="-122"/>
                <a:ea typeface="微软雅黑" panose="020B0503020204020204" pitchFamily="34" charset="-122"/>
                <a:cs typeface="Impact" panose="020B0806030902050204"/>
              </a:rPr>
              <a:t>9</a:t>
            </a:r>
            <a:r>
              <a:rPr kumimoji="1" lang="zh-CN" altLang="en-US" sz="2400" b="1" dirty="0" smtClean="0">
                <a:solidFill>
                  <a:schemeClr val="bg1"/>
                </a:solidFill>
                <a:latin typeface="微软雅黑" panose="020B0503020204020204" pitchFamily="34" charset="-122"/>
                <a:ea typeface="微软雅黑" panose="020B0503020204020204" pitchFamily="34" charset="-122"/>
                <a:cs typeface="Impact" panose="020B0806030902050204"/>
              </a:rPr>
              <a:t>号</a:t>
            </a:r>
            <a:endParaRPr kumimoji="1" lang="zh-CN" altLang="en-US" sz="2400" b="1" dirty="0">
              <a:solidFill>
                <a:schemeClr val="bg1"/>
              </a:solidFill>
              <a:latin typeface="微软雅黑" panose="020B0503020204020204" pitchFamily="34" charset="-122"/>
              <a:ea typeface="微软雅黑" panose="020B0503020204020204" pitchFamily="34" charset="-122"/>
              <a:cs typeface="Impact" panose="020B0806030902050204"/>
            </a:endParaRPr>
          </a:p>
        </p:txBody>
      </p:sp>
      <p:sp>
        <p:nvSpPr>
          <p:cNvPr id="55" name="文本框 54"/>
          <p:cNvSpPr txBox="1"/>
          <p:nvPr/>
        </p:nvSpPr>
        <p:spPr>
          <a:xfrm>
            <a:off x="3338287" y="4108865"/>
            <a:ext cx="2094894" cy="461661"/>
          </a:xfrm>
          <a:prstGeom prst="rect">
            <a:avLst/>
          </a:prstGeom>
          <a:noFill/>
        </p:spPr>
        <p:txBody>
          <a:bodyPr wrap="square" lIns="91436" tIns="45718" rIns="91436" bIns="45718" rtlCol="0">
            <a:spAutoFit/>
          </a:bodyPr>
          <a:lstStyle/>
          <a:p>
            <a:pPr defTabSz="457200"/>
            <a:r>
              <a:rPr kumimoji="1" lang="en-US" altLang="zh-CN" sz="2400" b="1" dirty="0" smtClean="0">
                <a:solidFill>
                  <a:schemeClr val="bg1"/>
                </a:solidFill>
                <a:latin typeface="微软雅黑" panose="020B0503020204020204" pitchFamily="34" charset="-122"/>
                <a:ea typeface="微软雅黑" panose="020B0503020204020204" pitchFamily="34" charset="-122"/>
                <a:cs typeface="Impact" panose="020B0806030902050204"/>
              </a:rPr>
              <a:t>2020</a:t>
            </a:r>
            <a:r>
              <a:rPr kumimoji="1" lang="zh-CN" altLang="en-US" sz="2400" b="1" dirty="0" smtClean="0">
                <a:solidFill>
                  <a:schemeClr val="bg1"/>
                </a:solidFill>
                <a:latin typeface="微软雅黑" panose="020B0503020204020204" pitchFamily="34" charset="-122"/>
                <a:ea typeface="微软雅黑" panose="020B0503020204020204" pitchFamily="34" charset="-122"/>
                <a:cs typeface="Impact" panose="020B0806030902050204"/>
              </a:rPr>
              <a:t>年第</a:t>
            </a:r>
            <a:r>
              <a:rPr kumimoji="1" lang="en-US" altLang="zh-CN" sz="2400" b="1" dirty="0" smtClean="0">
                <a:solidFill>
                  <a:schemeClr val="bg1"/>
                </a:solidFill>
                <a:latin typeface="微软雅黑" panose="020B0503020204020204" pitchFamily="34" charset="-122"/>
                <a:ea typeface="微软雅黑" panose="020B0503020204020204" pitchFamily="34" charset="-122"/>
                <a:cs typeface="Impact" panose="020B0806030902050204"/>
              </a:rPr>
              <a:t>4</a:t>
            </a:r>
            <a:r>
              <a:rPr kumimoji="1" lang="zh-CN" altLang="en-US" sz="2400" b="1" dirty="0" smtClean="0">
                <a:solidFill>
                  <a:schemeClr val="bg1"/>
                </a:solidFill>
                <a:latin typeface="微软雅黑" panose="020B0503020204020204" pitchFamily="34" charset="-122"/>
                <a:ea typeface="微软雅黑" panose="020B0503020204020204" pitchFamily="34" charset="-122"/>
                <a:cs typeface="Impact" panose="020B0806030902050204"/>
              </a:rPr>
              <a:t>号</a:t>
            </a:r>
            <a:endParaRPr kumimoji="1" lang="zh-CN" altLang="en-US" sz="2400" b="1" dirty="0">
              <a:solidFill>
                <a:schemeClr val="bg1"/>
              </a:solidFill>
              <a:latin typeface="微软雅黑" panose="020B0503020204020204" pitchFamily="34" charset="-122"/>
              <a:ea typeface="微软雅黑" panose="020B0503020204020204" pitchFamily="34" charset="-122"/>
              <a:cs typeface="Impact" panose="020B0806030902050204"/>
            </a:endParaRPr>
          </a:p>
        </p:txBody>
      </p:sp>
      <p:sp>
        <p:nvSpPr>
          <p:cNvPr id="56" name="文本框 55"/>
          <p:cNvSpPr txBox="1"/>
          <p:nvPr/>
        </p:nvSpPr>
        <p:spPr>
          <a:xfrm>
            <a:off x="4717956" y="4951563"/>
            <a:ext cx="849905" cy="461661"/>
          </a:xfrm>
          <a:prstGeom prst="rect">
            <a:avLst/>
          </a:prstGeom>
          <a:noFill/>
        </p:spPr>
        <p:txBody>
          <a:bodyPr wrap="none" lIns="91436" tIns="45718" rIns="91436" bIns="45718" rtlCol="0">
            <a:spAutoFit/>
          </a:bodyPr>
          <a:lstStyle/>
          <a:p>
            <a:pPr defTabSz="457200"/>
            <a:r>
              <a:rPr kumimoji="1" lang="en-US" altLang="zh-CN" sz="2400" b="1" dirty="0">
                <a:solidFill>
                  <a:schemeClr val="bg1"/>
                </a:solidFill>
                <a:latin typeface="微软雅黑" panose="020B0503020204020204" pitchFamily="34" charset="-122"/>
                <a:ea typeface="微软雅黑" panose="020B0503020204020204" pitchFamily="34" charset="-122"/>
                <a:cs typeface="Impact" panose="020B0806030902050204"/>
              </a:rPr>
              <a:t>20%</a:t>
            </a:r>
            <a:endParaRPr kumimoji="1" lang="zh-CN" altLang="en-US" sz="2400" b="1" dirty="0">
              <a:solidFill>
                <a:schemeClr val="bg1"/>
              </a:solidFill>
              <a:latin typeface="微软雅黑" panose="020B0503020204020204" pitchFamily="34" charset="-122"/>
              <a:ea typeface="微软雅黑" panose="020B0503020204020204" pitchFamily="34" charset="-122"/>
              <a:cs typeface="Impact" panose="020B0806030902050204"/>
            </a:endParaRPr>
          </a:p>
        </p:txBody>
      </p:sp>
      <p:sp>
        <p:nvSpPr>
          <p:cNvPr id="57" name="Freeform 34"/>
          <p:cNvSpPr>
            <a:spLocks noEditPoints="1"/>
          </p:cNvSpPr>
          <p:nvPr/>
        </p:nvSpPr>
        <p:spPr bwMode="auto">
          <a:xfrm>
            <a:off x="6075138" y="4202113"/>
            <a:ext cx="377825" cy="331788"/>
          </a:xfrm>
          <a:custGeom>
            <a:avLst/>
            <a:gdLst>
              <a:gd name="T0" fmla="*/ 88 w 89"/>
              <a:gd name="T1" fmla="*/ 32 h 78"/>
              <a:gd name="T2" fmla="*/ 44 w 89"/>
              <a:gd name="T3" fmla="*/ 0 h 78"/>
              <a:gd name="T4" fmla="*/ 43 w 89"/>
              <a:gd name="T5" fmla="*/ 0 h 78"/>
              <a:gd name="T6" fmla="*/ 0 w 89"/>
              <a:gd name="T7" fmla="*/ 32 h 78"/>
              <a:gd name="T8" fmla="*/ 0 w 89"/>
              <a:gd name="T9" fmla="*/ 33 h 78"/>
              <a:gd name="T10" fmla="*/ 0 w 89"/>
              <a:gd name="T11" fmla="*/ 44 h 78"/>
              <a:gd name="T12" fmla="*/ 1 w 89"/>
              <a:gd name="T13" fmla="*/ 46 h 78"/>
              <a:gd name="T14" fmla="*/ 1 w 89"/>
              <a:gd name="T15" fmla="*/ 46 h 78"/>
              <a:gd name="T16" fmla="*/ 2 w 89"/>
              <a:gd name="T17" fmla="*/ 45 h 78"/>
              <a:gd name="T18" fmla="*/ 10 w 89"/>
              <a:gd name="T19" fmla="*/ 40 h 78"/>
              <a:gd name="T20" fmla="*/ 10 w 89"/>
              <a:gd name="T21" fmla="*/ 76 h 78"/>
              <a:gd name="T22" fmla="*/ 11 w 89"/>
              <a:gd name="T23" fmla="*/ 78 h 78"/>
              <a:gd name="T24" fmla="*/ 34 w 89"/>
              <a:gd name="T25" fmla="*/ 78 h 78"/>
              <a:gd name="T26" fmla="*/ 35 w 89"/>
              <a:gd name="T27" fmla="*/ 76 h 78"/>
              <a:gd name="T28" fmla="*/ 35 w 89"/>
              <a:gd name="T29" fmla="*/ 60 h 78"/>
              <a:gd name="T30" fmla="*/ 44 w 89"/>
              <a:gd name="T31" fmla="*/ 51 h 78"/>
              <a:gd name="T32" fmla="*/ 53 w 89"/>
              <a:gd name="T33" fmla="*/ 60 h 78"/>
              <a:gd name="T34" fmla="*/ 53 w 89"/>
              <a:gd name="T35" fmla="*/ 76 h 78"/>
              <a:gd name="T36" fmla="*/ 55 w 89"/>
              <a:gd name="T37" fmla="*/ 78 h 78"/>
              <a:gd name="T38" fmla="*/ 77 w 89"/>
              <a:gd name="T39" fmla="*/ 78 h 78"/>
              <a:gd name="T40" fmla="*/ 79 w 89"/>
              <a:gd name="T41" fmla="*/ 76 h 78"/>
              <a:gd name="T42" fmla="*/ 79 w 89"/>
              <a:gd name="T43" fmla="*/ 40 h 78"/>
              <a:gd name="T44" fmla="*/ 86 w 89"/>
              <a:gd name="T45" fmla="*/ 45 h 78"/>
              <a:gd name="T46" fmla="*/ 88 w 89"/>
              <a:gd name="T47" fmla="*/ 46 h 78"/>
              <a:gd name="T48" fmla="*/ 89 w 89"/>
              <a:gd name="T49" fmla="*/ 44 h 78"/>
              <a:gd name="T50" fmla="*/ 89 w 89"/>
              <a:gd name="T51" fmla="*/ 33 h 78"/>
              <a:gd name="T52" fmla="*/ 88 w 89"/>
              <a:gd name="T53" fmla="*/ 32 h 78"/>
              <a:gd name="T54" fmla="*/ 76 w 89"/>
              <a:gd name="T55" fmla="*/ 74 h 78"/>
              <a:gd name="T56" fmla="*/ 56 w 89"/>
              <a:gd name="T57" fmla="*/ 74 h 78"/>
              <a:gd name="T58" fmla="*/ 56 w 89"/>
              <a:gd name="T59" fmla="*/ 60 h 78"/>
              <a:gd name="T60" fmla="*/ 44 w 89"/>
              <a:gd name="T61" fmla="*/ 48 h 78"/>
              <a:gd name="T62" fmla="*/ 32 w 89"/>
              <a:gd name="T63" fmla="*/ 60 h 78"/>
              <a:gd name="T64" fmla="*/ 32 w 89"/>
              <a:gd name="T65" fmla="*/ 74 h 78"/>
              <a:gd name="T66" fmla="*/ 13 w 89"/>
              <a:gd name="T67" fmla="*/ 74 h 78"/>
              <a:gd name="T68" fmla="*/ 13 w 89"/>
              <a:gd name="T69" fmla="*/ 38 h 78"/>
              <a:gd name="T70" fmla="*/ 43 w 89"/>
              <a:gd name="T71" fmla="*/ 15 h 78"/>
              <a:gd name="T72" fmla="*/ 44 w 89"/>
              <a:gd name="T73" fmla="*/ 14 h 78"/>
              <a:gd name="T74" fmla="*/ 76 w 89"/>
              <a:gd name="T75" fmla="*/ 38 h 78"/>
              <a:gd name="T76" fmla="*/ 76 w 89"/>
              <a:gd name="T77" fmla="*/ 74 h 78"/>
              <a:gd name="T78" fmla="*/ 86 w 89"/>
              <a:gd name="T79" fmla="*/ 41 h 78"/>
              <a:gd name="T80" fmla="*/ 79 w 89"/>
              <a:gd name="T81" fmla="*/ 36 h 78"/>
              <a:gd name="T82" fmla="*/ 78 w 89"/>
              <a:gd name="T83" fmla="*/ 36 h 78"/>
              <a:gd name="T84" fmla="*/ 45 w 89"/>
              <a:gd name="T85" fmla="*/ 11 h 78"/>
              <a:gd name="T86" fmla="*/ 45 w 89"/>
              <a:gd name="T87" fmla="*/ 10 h 78"/>
              <a:gd name="T88" fmla="*/ 44 w 89"/>
              <a:gd name="T89" fmla="*/ 10 h 78"/>
              <a:gd name="T90" fmla="*/ 44 w 89"/>
              <a:gd name="T91" fmla="*/ 10 h 78"/>
              <a:gd name="T92" fmla="*/ 43 w 89"/>
              <a:gd name="T93" fmla="*/ 10 h 78"/>
              <a:gd name="T94" fmla="*/ 43 w 89"/>
              <a:gd name="T95" fmla="*/ 11 h 78"/>
              <a:gd name="T96" fmla="*/ 37 w 89"/>
              <a:gd name="T97" fmla="*/ 15 h 78"/>
              <a:gd name="T98" fmla="*/ 10 w 89"/>
              <a:gd name="T99" fmla="*/ 36 h 78"/>
              <a:gd name="T100" fmla="*/ 3 w 89"/>
              <a:gd name="T101" fmla="*/ 41 h 78"/>
              <a:gd name="T102" fmla="*/ 3 w 89"/>
              <a:gd name="T103" fmla="*/ 34 h 78"/>
              <a:gd name="T104" fmla="*/ 44 w 89"/>
              <a:gd name="T105" fmla="*/ 4 h 78"/>
              <a:gd name="T106" fmla="*/ 86 w 89"/>
              <a:gd name="T107" fmla="*/ 34 h 78"/>
              <a:gd name="T108" fmla="*/ 86 w 89"/>
              <a:gd name="T109" fmla="*/ 4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9" h="78">
                <a:moveTo>
                  <a:pt x="88" y="32"/>
                </a:moveTo>
                <a:cubicBezTo>
                  <a:pt x="44" y="0"/>
                  <a:pt x="44" y="0"/>
                  <a:pt x="44" y="0"/>
                </a:cubicBezTo>
                <a:cubicBezTo>
                  <a:pt x="44" y="0"/>
                  <a:pt x="43" y="0"/>
                  <a:pt x="43" y="0"/>
                </a:cubicBezTo>
                <a:cubicBezTo>
                  <a:pt x="0" y="32"/>
                  <a:pt x="0" y="32"/>
                  <a:pt x="0" y="32"/>
                </a:cubicBezTo>
                <a:cubicBezTo>
                  <a:pt x="0" y="32"/>
                  <a:pt x="0" y="33"/>
                  <a:pt x="0" y="33"/>
                </a:cubicBezTo>
                <a:cubicBezTo>
                  <a:pt x="0" y="44"/>
                  <a:pt x="0" y="44"/>
                  <a:pt x="0" y="44"/>
                </a:cubicBezTo>
                <a:cubicBezTo>
                  <a:pt x="0" y="45"/>
                  <a:pt x="0" y="45"/>
                  <a:pt x="1" y="46"/>
                </a:cubicBezTo>
                <a:cubicBezTo>
                  <a:pt x="1" y="46"/>
                  <a:pt x="1" y="46"/>
                  <a:pt x="1" y="46"/>
                </a:cubicBezTo>
                <a:cubicBezTo>
                  <a:pt x="2" y="46"/>
                  <a:pt x="2" y="46"/>
                  <a:pt x="2" y="45"/>
                </a:cubicBezTo>
                <a:cubicBezTo>
                  <a:pt x="10" y="40"/>
                  <a:pt x="10" y="40"/>
                  <a:pt x="10" y="40"/>
                </a:cubicBezTo>
                <a:cubicBezTo>
                  <a:pt x="10" y="76"/>
                  <a:pt x="10" y="76"/>
                  <a:pt x="10" y="76"/>
                </a:cubicBezTo>
                <a:cubicBezTo>
                  <a:pt x="10" y="77"/>
                  <a:pt x="10" y="78"/>
                  <a:pt x="11" y="78"/>
                </a:cubicBezTo>
                <a:cubicBezTo>
                  <a:pt x="34" y="78"/>
                  <a:pt x="34" y="78"/>
                  <a:pt x="34" y="78"/>
                </a:cubicBezTo>
                <a:cubicBezTo>
                  <a:pt x="35" y="78"/>
                  <a:pt x="35" y="77"/>
                  <a:pt x="35" y="76"/>
                </a:cubicBezTo>
                <a:cubicBezTo>
                  <a:pt x="35" y="60"/>
                  <a:pt x="35" y="60"/>
                  <a:pt x="35" y="60"/>
                </a:cubicBezTo>
                <a:cubicBezTo>
                  <a:pt x="35" y="55"/>
                  <a:pt x="39" y="51"/>
                  <a:pt x="44" y="51"/>
                </a:cubicBezTo>
                <a:cubicBezTo>
                  <a:pt x="49" y="51"/>
                  <a:pt x="53" y="55"/>
                  <a:pt x="53" y="60"/>
                </a:cubicBezTo>
                <a:cubicBezTo>
                  <a:pt x="53" y="76"/>
                  <a:pt x="53" y="76"/>
                  <a:pt x="53" y="76"/>
                </a:cubicBezTo>
                <a:cubicBezTo>
                  <a:pt x="53" y="77"/>
                  <a:pt x="54" y="78"/>
                  <a:pt x="55" y="78"/>
                </a:cubicBezTo>
                <a:cubicBezTo>
                  <a:pt x="77" y="78"/>
                  <a:pt x="77" y="78"/>
                  <a:pt x="77" y="78"/>
                </a:cubicBezTo>
                <a:cubicBezTo>
                  <a:pt x="78" y="78"/>
                  <a:pt x="79" y="77"/>
                  <a:pt x="79" y="76"/>
                </a:cubicBezTo>
                <a:cubicBezTo>
                  <a:pt x="79" y="40"/>
                  <a:pt x="79" y="40"/>
                  <a:pt x="79" y="40"/>
                </a:cubicBezTo>
                <a:cubicBezTo>
                  <a:pt x="86" y="45"/>
                  <a:pt x="86" y="45"/>
                  <a:pt x="86" y="45"/>
                </a:cubicBezTo>
                <a:cubicBezTo>
                  <a:pt x="87" y="46"/>
                  <a:pt x="87" y="46"/>
                  <a:pt x="88" y="46"/>
                </a:cubicBezTo>
                <a:cubicBezTo>
                  <a:pt x="88" y="45"/>
                  <a:pt x="89" y="45"/>
                  <a:pt x="89" y="44"/>
                </a:cubicBezTo>
                <a:cubicBezTo>
                  <a:pt x="89" y="33"/>
                  <a:pt x="89" y="33"/>
                  <a:pt x="89" y="33"/>
                </a:cubicBezTo>
                <a:cubicBezTo>
                  <a:pt x="89" y="33"/>
                  <a:pt x="89" y="32"/>
                  <a:pt x="88" y="32"/>
                </a:cubicBezTo>
                <a:close/>
                <a:moveTo>
                  <a:pt x="76" y="74"/>
                </a:moveTo>
                <a:cubicBezTo>
                  <a:pt x="56" y="74"/>
                  <a:pt x="56" y="74"/>
                  <a:pt x="56" y="74"/>
                </a:cubicBezTo>
                <a:cubicBezTo>
                  <a:pt x="56" y="60"/>
                  <a:pt x="56" y="60"/>
                  <a:pt x="56" y="60"/>
                </a:cubicBezTo>
                <a:cubicBezTo>
                  <a:pt x="56" y="54"/>
                  <a:pt x="51" y="48"/>
                  <a:pt x="44" y="48"/>
                </a:cubicBezTo>
                <a:cubicBezTo>
                  <a:pt x="38" y="48"/>
                  <a:pt x="32" y="54"/>
                  <a:pt x="32" y="60"/>
                </a:cubicBezTo>
                <a:cubicBezTo>
                  <a:pt x="32" y="74"/>
                  <a:pt x="32" y="74"/>
                  <a:pt x="32" y="74"/>
                </a:cubicBezTo>
                <a:cubicBezTo>
                  <a:pt x="13" y="74"/>
                  <a:pt x="13" y="74"/>
                  <a:pt x="13" y="74"/>
                </a:cubicBezTo>
                <a:cubicBezTo>
                  <a:pt x="13" y="38"/>
                  <a:pt x="13" y="38"/>
                  <a:pt x="13" y="38"/>
                </a:cubicBezTo>
                <a:cubicBezTo>
                  <a:pt x="43" y="15"/>
                  <a:pt x="43" y="15"/>
                  <a:pt x="43" y="15"/>
                </a:cubicBezTo>
                <a:cubicBezTo>
                  <a:pt x="44" y="14"/>
                  <a:pt x="44" y="14"/>
                  <a:pt x="44" y="14"/>
                </a:cubicBezTo>
                <a:cubicBezTo>
                  <a:pt x="76" y="38"/>
                  <a:pt x="76" y="38"/>
                  <a:pt x="76" y="38"/>
                </a:cubicBezTo>
                <a:lnTo>
                  <a:pt x="76" y="74"/>
                </a:lnTo>
                <a:close/>
                <a:moveTo>
                  <a:pt x="86" y="41"/>
                </a:moveTo>
                <a:cubicBezTo>
                  <a:pt x="79" y="36"/>
                  <a:pt x="79" y="36"/>
                  <a:pt x="79" y="36"/>
                </a:cubicBezTo>
                <a:cubicBezTo>
                  <a:pt x="78" y="36"/>
                  <a:pt x="78" y="36"/>
                  <a:pt x="78" y="36"/>
                </a:cubicBezTo>
                <a:cubicBezTo>
                  <a:pt x="45" y="11"/>
                  <a:pt x="45" y="11"/>
                  <a:pt x="45" y="11"/>
                </a:cubicBezTo>
                <a:cubicBezTo>
                  <a:pt x="45" y="11"/>
                  <a:pt x="45" y="10"/>
                  <a:pt x="45" y="10"/>
                </a:cubicBezTo>
                <a:cubicBezTo>
                  <a:pt x="45" y="10"/>
                  <a:pt x="45" y="10"/>
                  <a:pt x="44" y="10"/>
                </a:cubicBezTo>
                <a:cubicBezTo>
                  <a:pt x="44" y="10"/>
                  <a:pt x="44" y="10"/>
                  <a:pt x="44" y="10"/>
                </a:cubicBezTo>
                <a:cubicBezTo>
                  <a:pt x="44" y="10"/>
                  <a:pt x="44" y="10"/>
                  <a:pt x="43" y="10"/>
                </a:cubicBezTo>
                <a:cubicBezTo>
                  <a:pt x="43" y="11"/>
                  <a:pt x="43" y="11"/>
                  <a:pt x="43" y="11"/>
                </a:cubicBezTo>
                <a:cubicBezTo>
                  <a:pt x="37" y="15"/>
                  <a:pt x="37" y="15"/>
                  <a:pt x="37" y="15"/>
                </a:cubicBezTo>
                <a:cubicBezTo>
                  <a:pt x="10" y="36"/>
                  <a:pt x="10" y="36"/>
                  <a:pt x="10" y="36"/>
                </a:cubicBezTo>
                <a:cubicBezTo>
                  <a:pt x="3" y="41"/>
                  <a:pt x="3" y="41"/>
                  <a:pt x="3" y="41"/>
                </a:cubicBezTo>
                <a:cubicBezTo>
                  <a:pt x="3" y="34"/>
                  <a:pt x="3" y="34"/>
                  <a:pt x="3" y="34"/>
                </a:cubicBezTo>
                <a:cubicBezTo>
                  <a:pt x="44" y="4"/>
                  <a:pt x="44" y="4"/>
                  <a:pt x="44" y="4"/>
                </a:cubicBezTo>
                <a:cubicBezTo>
                  <a:pt x="86" y="34"/>
                  <a:pt x="86" y="34"/>
                  <a:pt x="86" y="34"/>
                </a:cubicBezTo>
                <a:lnTo>
                  <a:pt x="86" y="41"/>
                </a:lnTo>
                <a:close/>
              </a:path>
            </a:pathLst>
          </a:custGeom>
          <a:solidFill>
            <a:schemeClr val="tx1">
              <a:lumMod val="75000"/>
              <a:lumOff val="25000"/>
            </a:schemeClr>
          </a:solidFill>
          <a:ln>
            <a:noFill/>
          </a:ln>
        </p:spPr>
        <p:txBody>
          <a:bodyPr vert="horz" wrap="square" lIns="91440" tIns="45720" rIns="91440" bIns="45720" numCol="1" anchor="t" anchorCtr="0" compatLnSpc="1"/>
          <a:lstStyle/>
          <a:p>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组合 39"/>
          <p:cNvGrpSpPr/>
          <p:nvPr/>
        </p:nvGrpSpPr>
        <p:grpSpPr>
          <a:xfrm>
            <a:off x="4382322" y="753035"/>
            <a:ext cx="3508375" cy="2958353"/>
            <a:chOff x="453517" y="1963924"/>
            <a:chExt cx="3508375" cy="2906713"/>
          </a:xfrm>
        </p:grpSpPr>
        <p:sp>
          <p:nvSpPr>
            <p:cNvPr id="12" name="Oval 5"/>
            <p:cNvSpPr>
              <a:spLocks noChangeArrowheads="1"/>
            </p:cNvSpPr>
            <p:nvPr/>
          </p:nvSpPr>
          <p:spPr bwMode="auto">
            <a:xfrm>
              <a:off x="682117" y="1963924"/>
              <a:ext cx="2906713" cy="2906713"/>
            </a:xfrm>
            <a:prstGeom prst="ellipse">
              <a:avLst/>
            </a:prstGeom>
            <a:solidFill>
              <a:srgbClr val="FFD6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6"/>
            <p:cNvSpPr>
              <a:spLocks noEditPoints="1"/>
            </p:cNvSpPr>
            <p:nvPr/>
          </p:nvSpPr>
          <p:spPr bwMode="auto">
            <a:xfrm>
              <a:off x="839279" y="2121086"/>
              <a:ext cx="2597150" cy="2592388"/>
            </a:xfrm>
            <a:custGeom>
              <a:avLst/>
              <a:gdLst>
                <a:gd name="T0" fmla="*/ 305 w 611"/>
                <a:gd name="T1" fmla="*/ 610 h 610"/>
                <a:gd name="T2" fmla="*/ 305 w 611"/>
                <a:gd name="T3" fmla="*/ 598 h 610"/>
                <a:gd name="T4" fmla="*/ 328 w 611"/>
                <a:gd name="T5" fmla="*/ 597 h 610"/>
                <a:gd name="T6" fmla="*/ 237 w 611"/>
                <a:gd name="T7" fmla="*/ 590 h 610"/>
                <a:gd name="T8" fmla="*/ 237 w 611"/>
                <a:gd name="T9" fmla="*/ 590 h 610"/>
                <a:gd name="T10" fmla="*/ 400 w 611"/>
                <a:gd name="T11" fmla="*/ 596 h 610"/>
                <a:gd name="T12" fmla="*/ 189 w 611"/>
                <a:gd name="T13" fmla="*/ 587 h 610"/>
                <a:gd name="T14" fmla="*/ 438 w 611"/>
                <a:gd name="T15" fmla="*/ 566 h 610"/>
                <a:gd name="T16" fmla="*/ 438 w 611"/>
                <a:gd name="T17" fmla="*/ 566 h 610"/>
                <a:gd name="T18" fmla="*/ 172 w 611"/>
                <a:gd name="T19" fmla="*/ 566 h 610"/>
                <a:gd name="T20" fmla="*/ 459 w 611"/>
                <a:gd name="T21" fmla="*/ 555 h 610"/>
                <a:gd name="T22" fmla="*/ 115 w 611"/>
                <a:gd name="T23" fmla="*/ 528 h 610"/>
                <a:gd name="T24" fmla="*/ 115 w 611"/>
                <a:gd name="T25" fmla="*/ 528 h 610"/>
                <a:gd name="T26" fmla="*/ 521 w 611"/>
                <a:gd name="T27" fmla="*/ 521 h 610"/>
                <a:gd name="T28" fmla="*/ 89 w 611"/>
                <a:gd name="T29" fmla="*/ 521 h 610"/>
                <a:gd name="T30" fmla="*/ 528 w 611"/>
                <a:gd name="T31" fmla="*/ 495 h 610"/>
                <a:gd name="T32" fmla="*/ 55 w 611"/>
                <a:gd name="T33" fmla="*/ 458 h 610"/>
                <a:gd name="T34" fmla="*/ 68 w 611"/>
                <a:gd name="T35" fmla="*/ 478 h 610"/>
                <a:gd name="T36" fmla="*/ 566 w 611"/>
                <a:gd name="T37" fmla="*/ 465 h 610"/>
                <a:gd name="T38" fmla="*/ 23 w 611"/>
                <a:gd name="T39" fmla="*/ 422 h 610"/>
                <a:gd name="T40" fmla="*/ 584 w 611"/>
                <a:gd name="T41" fmla="*/ 396 h 610"/>
                <a:gd name="T42" fmla="*/ 584 w 611"/>
                <a:gd name="T43" fmla="*/ 396 h 610"/>
                <a:gd name="T44" fmla="*/ 26 w 611"/>
                <a:gd name="T45" fmla="*/ 396 h 610"/>
                <a:gd name="T46" fmla="*/ 602 w 611"/>
                <a:gd name="T47" fmla="*/ 376 h 610"/>
                <a:gd name="T48" fmla="*/ 1 w 611"/>
                <a:gd name="T49" fmla="*/ 329 h 610"/>
                <a:gd name="T50" fmla="*/ 611 w 611"/>
                <a:gd name="T51" fmla="*/ 304 h 610"/>
                <a:gd name="T52" fmla="*/ 610 w 611"/>
                <a:gd name="T53" fmla="*/ 329 h 610"/>
                <a:gd name="T54" fmla="*/ 0 w 611"/>
                <a:gd name="T55" fmla="*/ 305 h 610"/>
                <a:gd name="T56" fmla="*/ 13 w 611"/>
                <a:gd name="T57" fmla="*/ 282 h 610"/>
                <a:gd name="T58" fmla="*/ 598 w 611"/>
                <a:gd name="T59" fmla="*/ 281 h 610"/>
                <a:gd name="T60" fmla="*/ 3 w 611"/>
                <a:gd name="T61" fmla="*/ 258 h 610"/>
                <a:gd name="T62" fmla="*/ 26 w 611"/>
                <a:gd name="T63" fmla="*/ 215 h 610"/>
                <a:gd name="T64" fmla="*/ 596 w 611"/>
                <a:gd name="T65" fmla="*/ 210 h 610"/>
                <a:gd name="T66" fmla="*/ 596 w 611"/>
                <a:gd name="T67" fmla="*/ 210 h 610"/>
                <a:gd name="T68" fmla="*/ 34 w 611"/>
                <a:gd name="T69" fmla="*/ 193 h 610"/>
                <a:gd name="T70" fmla="*/ 566 w 611"/>
                <a:gd name="T71" fmla="*/ 171 h 610"/>
                <a:gd name="T72" fmla="*/ 587 w 611"/>
                <a:gd name="T73" fmla="*/ 187 h 610"/>
                <a:gd name="T74" fmla="*/ 44 w 611"/>
                <a:gd name="T75" fmla="*/ 172 h 610"/>
                <a:gd name="T76" fmla="*/ 552 w 611"/>
                <a:gd name="T77" fmla="*/ 125 h 610"/>
                <a:gd name="T78" fmla="*/ 552 w 611"/>
                <a:gd name="T79" fmla="*/ 125 h 610"/>
                <a:gd name="T80" fmla="*/ 82 w 611"/>
                <a:gd name="T81" fmla="*/ 115 h 610"/>
                <a:gd name="T82" fmla="*/ 528 w 611"/>
                <a:gd name="T83" fmla="*/ 114 h 610"/>
                <a:gd name="T84" fmla="*/ 89 w 611"/>
                <a:gd name="T85" fmla="*/ 89 h 610"/>
                <a:gd name="T86" fmla="*/ 484 w 611"/>
                <a:gd name="T87" fmla="*/ 58 h 610"/>
                <a:gd name="T88" fmla="*/ 484 w 611"/>
                <a:gd name="T89" fmla="*/ 58 h 610"/>
                <a:gd name="T90" fmla="*/ 133 w 611"/>
                <a:gd name="T91" fmla="*/ 68 h 610"/>
                <a:gd name="T92" fmla="*/ 438 w 611"/>
                <a:gd name="T93" fmla="*/ 43 h 610"/>
                <a:gd name="T94" fmla="*/ 188 w 611"/>
                <a:gd name="T95" fmla="*/ 23 h 610"/>
                <a:gd name="T96" fmla="*/ 188 w 611"/>
                <a:gd name="T97" fmla="*/ 23 h 610"/>
                <a:gd name="T98" fmla="*/ 422 w 611"/>
                <a:gd name="T99" fmla="*/ 23 h 610"/>
                <a:gd name="T100" fmla="*/ 214 w 611"/>
                <a:gd name="T101" fmla="*/ 26 h 610"/>
                <a:gd name="T102" fmla="*/ 352 w 611"/>
                <a:gd name="T103" fmla="*/ 3 h 610"/>
                <a:gd name="T104" fmla="*/ 352 w 611"/>
                <a:gd name="T105" fmla="*/ 3 h 610"/>
                <a:gd name="T106" fmla="*/ 282 w 611"/>
                <a:gd name="T107" fmla="*/ 13 h 610"/>
                <a:gd name="T108" fmla="*/ 305 w 611"/>
                <a:gd name="T109" fmla="*/ 12 h 610"/>
                <a:gd name="T110" fmla="*/ 329 w 611"/>
                <a:gd name="T111" fmla="*/ 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11" h="610">
                  <a:moveTo>
                    <a:pt x="282" y="597"/>
                  </a:moveTo>
                  <a:cubicBezTo>
                    <a:pt x="281" y="610"/>
                    <a:pt x="281" y="610"/>
                    <a:pt x="281" y="610"/>
                  </a:cubicBezTo>
                  <a:cubicBezTo>
                    <a:pt x="289" y="610"/>
                    <a:pt x="297" y="610"/>
                    <a:pt x="305" y="610"/>
                  </a:cubicBezTo>
                  <a:cubicBezTo>
                    <a:pt x="305" y="610"/>
                    <a:pt x="305" y="610"/>
                    <a:pt x="305" y="610"/>
                  </a:cubicBezTo>
                  <a:cubicBezTo>
                    <a:pt x="305" y="610"/>
                    <a:pt x="305" y="610"/>
                    <a:pt x="305" y="610"/>
                  </a:cubicBezTo>
                  <a:cubicBezTo>
                    <a:pt x="305" y="598"/>
                    <a:pt x="305" y="598"/>
                    <a:pt x="305" y="598"/>
                  </a:cubicBezTo>
                  <a:cubicBezTo>
                    <a:pt x="305" y="598"/>
                    <a:pt x="305" y="598"/>
                    <a:pt x="305" y="598"/>
                  </a:cubicBezTo>
                  <a:cubicBezTo>
                    <a:pt x="305" y="598"/>
                    <a:pt x="305" y="598"/>
                    <a:pt x="305" y="598"/>
                  </a:cubicBezTo>
                  <a:cubicBezTo>
                    <a:pt x="305" y="598"/>
                    <a:pt x="305" y="598"/>
                    <a:pt x="305" y="598"/>
                  </a:cubicBezTo>
                  <a:cubicBezTo>
                    <a:pt x="298" y="598"/>
                    <a:pt x="290" y="598"/>
                    <a:pt x="282" y="597"/>
                  </a:cubicBezTo>
                  <a:moveTo>
                    <a:pt x="351" y="595"/>
                  </a:moveTo>
                  <a:cubicBezTo>
                    <a:pt x="344" y="596"/>
                    <a:pt x="336" y="597"/>
                    <a:pt x="328" y="597"/>
                  </a:cubicBezTo>
                  <a:cubicBezTo>
                    <a:pt x="329" y="610"/>
                    <a:pt x="329" y="610"/>
                    <a:pt x="329" y="610"/>
                  </a:cubicBezTo>
                  <a:cubicBezTo>
                    <a:pt x="337" y="609"/>
                    <a:pt x="345" y="608"/>
                    <a:pt x="353" y="607"/>
                  </a:cubicBezTo>
                  <a:cubicBezTo>
                    <a:pt x="351" y="595"/>
                    <a:pt x="351" y="595"/>
                    <a:pt x="351" y="595"/>
                  </a:cubicBezTo>
                  <a:moveTo>
                    <a:pt x="237" y="590"/>
                  </a:moveTo>
                  <a:cubicBezTo>
                    <a:pt x="234" y="602"/>
                    <a:pt x="234" y="602"/>
                    <a:pt x="234" y="602"/>
                  </a:cubicBezTo>
                  <a:cubicBezTo>
                    <a:pt x="242" y="604"/>
                    <a:pt x="250" y="606"/>
                    <a:pt x="258" y="607"/>
                  </a:cubicBezTo>
                  <a:cubicBezTo>
                    <a:pt x="260" y="595"/>
                    <a:pt x="260" y="595"/>
                    <a:pt x="260" y="595"/>
                  </a:cubicBezTo>
                  <a:cubicBezTo>
                    <a:pt x="252" y="594"/>
                    <a:pt x="244" y="592"/>
                    <a:pt x="237" y="590"/>
                  </a:cubicBezTo>
                  <a:moveTo>
                    <a:pt x="396" y="584"/>
                  </a:moveTo>
                  <a:cubicBezTo>
                    <a:pt x="389" y="586"/>
                    <a:pt x="381" y="588"/>
                    <a:pt x="374" y="590"/>
                  </a:cubicBezTo>
                  <a:cubicBezTo>
                    <a:pt x="377" y="602"/>
                    <a:pt x="377" y="602"/>
                    <a:pt x="377" y="602"/>
                  </a:cubicBezTo>
                  <a:cubicBezTo>
                    <a:pt x="385" y="600"/>
                    <a:pt x="392" y="598"/>
                    <a:pt x="400" y="596"/>
                  </a:cubicBezTo>
                  <a:cubicBezTo>
                    <a:pt x="396" y="584"/>
                    <a:pt x="396" y="584"/>
                    <a:pt x="396" y="584"/>
                  </a:cubicBezTo>
                  <a:cubicBezTo>
                    <a:pt x="396" y="584"/>
                    <a:pt x="396" y="584"/>
                    <a:pt x="396" y="584"/>
                  </a:cubicBezTo>
                  <a:moveTo>
                    <a:pt x="193" y="576"/>
                  </a:moveTo>
                  <a:cubicBezTo>
                    <a:pt x="189" y="587"/>
                    <a:pt x="189" y="587"/>
                    <a:pt x="189" y="587"/>
                  </a:cubicBezTo>
                  <a:cubicBezTo>
                    <a:pt x="196" y="590"/>
                    <a:pt x="203" y="593"/>
                    <a:pt x="211" y="596"/>
                  </a:cubicBezTo>
                  <a:cubicBezTo>
                    <a:pt x="215" y="584"/>
                    <a:pt x="215" y="584"/>
                    <a:pt x="215" y="584"/>
                  </a:cubicBezTo>
                  <a:cubicBezTo>
                    <a:pt x="207" y="582"/>
                    <a:pt x="200" y="579"/>
                    <a:pt x="193" y="576"/>
                  </a:cubicBezTo>
                  <a:moveTo>
                    <a:pt x="438" y="566"/>
                  </a:moveTo>
                  <a:cubicBezTo>
                    <a:pt x="432" y="570"/>
                    <a:pt x="425" y="573"/>
                    <a:pt x="418" y="576"/>
                  </a:cubicBezTo>
                  <a:cubicBezTo>
                    <a:pt x="422" y="587"/>
                    <a:pt x="422" y="587"/>
                    <a:pt x="422" y="587"/>
                  </a:cubicBezTo>
                  <a:cubicBezTo>
                    <a:pt x="430" y="584"/>
                    <a:pt x="437" y="581"/>
                    <a:pt x="444" y="577"/>
                  </a:cubicBezTo>
                  <a:cubicBezTo>
                    <a:pt x="438" y="566"/>
                    <a:pt x="438" y="566"/>
                    <a:pt x="438" y="566"/>
                  </a:cubicBezTo>
                  <a:moveTo>
                    <a:pt x="152" y="555"/>
                  </a:moveTo>
                  <a:cubicBezTo>
                    <a:pt x="146" y="566"/>
                    <a:pt x="146" y="566"/>
                    <a:pt x="146" y="566"/>
                  </a:cubicBezTo>
                  <a:cubicBezTo>
                    <a:pt x="153" y="570"/>
                    <a:pt x="160" y="574"/>
                    <a:pt x="167" y="577"/>
                  </a:cubicBezTo>
                  <a:cubicBezTo>
                    <a:pt x="172" y="566"/>
                    <a:pt x="172" y="566"/>
                    <a:pt x="172" y="566"/>
                  </a:cubicBezTo>
                  <a:cubicBezTo>
                    <a:pt x="165" y="563"/>
                    <a:pt x="159" y="559"/>
                    <a:pt x="152" y="555"/>
                  </a:cubicBezTo>
                  <a:moveTo>
                    <a:pt x="478" y="542"/>
                  </a:moveTo>
                  <a:cubicBezTo>
                    <a:pt x="478" y="542"/>
                    <a:pt x="478" y="542"/>
                    <a:pt x="478" y="542"/>
                  </a:cubicBezTo>
                  <a:cubicBezTo>
                    <a:pt x="471" y="547"/>
                    <a:pt x="465" y="551"/>
                    <a:pt x="459" y="555"/>
                  </a:cubicBezTo>
                  <a:cubicBezTo>
                    <a:pt x="465" y="565"/>
                    <a:pt x="465" y="565"/>
                    <a:pt x="465" y="565"/>
                  </a:cubicBezTo>
                  <a:cubicBezTo>
                    <a:pt x="472" y="561"/>
                    <a:pt x="478" y="557"/>
                    <a:pt x="485" y="552"/>
                  </a:cubicBezTo>
                  <a:cubicBezTo>
                    <a:pt x="478" y="542"/>
                    <a:pt x="478" y="542"/>
                    <a:pt x="478" y="542"/>
                  </a:cubicBezTo>
                  <a:moveTo>
                    <a:pt x="115" y="528"/>
                  </a:moveTo>
                  <a:cubicBezTo>
                    <a:pt x="107" y="537"/>
                    <a:pt x="107" y="537"/>
                    <a:pt x="107" y="537"/>
                  </a:cubicBezTo>
                  <a:cubicBezTo>
                    <a:pt x="113" y="543"/>
                    <a:pt x="119" y="548"/>
                    <a:pt x="126" y="552"/>
                  </a:cubicBezTo>
                  <a:cubicBezTo>
                    <a:pt x="133" y="542"/>
                    <a:pt x="133" y="542"/>
                    <a:pt x="133" y="542"/>
                  </a:cubicBezTo>
                  <a:cubicBezTo>
                    <a:pt x="127" y="538"/>
                    <a:pt x="121" y="533"/>
                    <a:pt x="115" y="528"/>
                  </a:cubicBezTo>
                  <a:moveTo>
                    <a:pt x="513" y="512"/>
                  </a:moveTo>
                  <a:cubicBezTo>
                    <a:pt x="507" y="518"/>
                    <a:pt x="502" y="523"/>
                    <a:pt x="496" y="528"/>
                  </a:cubicBezTo>
                  <a:cubicBezTo>
                    <a:pt x="504" y="537"/>
                    <a:pt x="504" y="537"/>
                    <a:pt x="504" y="537"/>
                  </a:cubicBezTo>
                  <a:cubicBezTo>
                    <a:pt x="510" y="532"/>
                    <a:pt x="516" y="527"/>
                    <a:pt x="521" y="521"/>
                  </a:cubicBezTo>
                  <a:cubicBezTo>
                    <a:pt x="513" y="512"/>
                    <a:pt x="513" y="512"/>
                    <a:pt x="513" y="512"/>
                  </a:cubicBezTo>
                  <a:moveTo>
                    <a:pt x="82" y="496"/>
                  </a:moveTo>
                  <a:cubicBezTo>
                    <a:pt x="73" y="504"/>
                    <a:pt x="73" y="504"/>
                    <a:pt x="73" y="504"/>
                  </a:cubicBezTo>
                  <a:cubicBezTo>
                    <a:pt x="78" y="510"/>
                    <a:pt x="84" y="515"/>
                    <a:pt x="89" y="521"/>
                  </a:cubicBezTo>
                  <a:cubicBezTo>
                    <a:pt x="98" y="512"/>
                    <a:pt x="98" y="512"/>
                    <a:pt x="98" y="512"/>
                  </a:cubicBezTo>
                  <a:cubicBezTo>
                    <a:pt x="93" y="507"/>
                    <a:pt x="87" y="501"/>
                    <a:pt x="82" y="496"/>
                  </a:cubicBezTo>
                  <a:moveTo>
                    <a:pt x="543" y="477"/>
                  </a:moveTo>
                  <a:cubicBezTo>
                    <a:pt x="538" y="484"/>
                    <a:pt x="533" y="490"/>
                    <a:pt x="528" y="495"/>
                  </a:cubicBezTo>
                  <a:cubicBezTo>
                    <a:pt x="538" y="503"/>
                    <a:pt x="538" y="503"/>
                    <a:pt x="538" y="503"/>
                  </a:cubicBezTo>
                  <a:cubicBezTo>
                    <a:pt x="543" y="497"/>
                    <a:pt x="548" y="491"/>
                    <a:pt x="552" y="485"/>
                  </a:cubicBezTo>
                  <a:cubicBezTo>
                    <a:pt x="543" y="477"/>
                    <a:pt x="543" y="477"/>
                    <a:pt x="543" y="477"/>
                  </a:cubicBezTo>
                  <a:moveTo>
                    <a:pt x="55" y="458"/>
                  </a:moveTo>
                  <a:cubicBezTo>
                    <a:pt x="45" y="465"/>
                    <a:pt x="45" y="465"/>
                    <a:pt x="45" y="465"/>
                  </a:cubicBezTo>
                  <a:cubicBezTo>
                    <a:pt x="49" y="472"/>
                    <a:pt x="54" y="478"/>
                    <a:pt x="58" y="485"/>
                  </a:cubicBezTo>
                  <a:cubicBezTo>
                    <a:pt x="68" y="478"/>
                    <a:pt x="68" y="478"/>
                    <a:pt x="68" y="478"/>
                  </a:cubicBezTo>
                  <a:cubicBezTo>
                    <a:pt x="68" y="478"/>
                    <a:pt x="68" y="478"/>
                    <a:pt x="68" y="478"/>
                  </a:cubicBezTo>
                  <a:cubicBezTo>
                    <a:pt x="64" y="471"/>
                    <a:pt x="59" y="465"/>
                    <a:pt x="55" y="458"/>
                  </a:cubicBezTo>
                  <a:moveTo>
                    <a:pt x="567" y="438"/>
                  </a:moveTo>
                  <a:cubicBezTo>
                    <a:pt x="563" y="445"/>
                    <a:pt x="559" y="452"/>
                    <a:pt x="555" y="458"/>
                  </a:cubicBezTo>
                  <a:cubicBezTo>
                    <a:pt x="566" y="465"/>
                    <a:pt x="566" y="465"/>
                    <a:pt x="566" y="465"/>
                  </a:cubicBezTo>
                  <a:cubicBezTo>
                    <a:pt x="570" y="458"/>
                    <a:pt x="574" y="451"/>
                    <a:pt x="577" y="444"/>
                  </a:cubicBezTo>
                  <a:cubicBezTo>
                    <a:pt x="567" y="438"/>
                    <a:pt x="567" y="438"/>
                    <a:pt x="567" y="438"/>
                  </a:cubicBezTo>
                  <a:moveTo>
                    <a:pt x="34" y="418"/>
                  </a:moveTo>
                  <a:cubicBezTo>
                    <a:pt x="23" y="422"/>
                    <a:pt x="23" y="422"/>
                    <a:pt x="23" y="422"/>
                  </a:cubicBezTo>
                  <a:cubicBezTo>
                    <a:pt x="26" y="430"/>
                    <a:pt x="30" y="437"/>
                    <a:pt x="33" y="444"/>
                  </a:cubicBezTo>
                  <a:cubicBezTo>
                    <a:pt x="44" y="438"/>
                    <a:pt x="44" y="438"/>
                    <a:pt x="44" y="438"/>
                  </a:cubicBezTo>
                  <a:cubicBezTo>
                    <a:pt x="41" y="432"/>
                    <a:pt x="37" y="425"/>
                    <a:pt x="34" y="418"/>
                  </a:cubicBezTo>
                  <a:moveTo>
                    <a:pt x="584" y="396"/>
                  </a:moveTo>
                  <a:cubicBezTo>
                    <a:pt x="582" y="403"/>
                    <a:pt x="579" y="410"/>
                    <a:pt x="576" y="417"/>
                  </a:cubicBezTo>
                  <a:cubicBezTo>
                    <a:pt x="588" y="422"/>
                    <a:pt x="588" y="422"/>
                    <a:pt x="588" y="422"/>
                  </a:cubicBezTo>
                  <a:cubicBezTo>
                    <a:pt x="591" y="415"/>
                    <a:pt x="593" y="407"/>
                    <a:pt x="596" y="399"/>
                  </a:cubicBezTo>
                  <a:cubicBezTo>
                    <a:pt x="584" y="396"/>
                    <a:pt x="584" y="396"/>
                    <a:pt x="584" y="396"/>
                  </a:cubicBezTo>
                  <a:moveTo>
                    <a:pt x="20" y="374"/>
                  </a:moveTo>
                  <a:cubicBezTo>
                    <a:pt x="8" y="377"/>
                    <a:pt x="8" y="377"/>
                    <a:pt x="8" y="377"/>
                  </a:cubicBezTo>
                  <a:cubicBezTo>
                    <a:pt x="10" y="384"/>
                    <a:pt x="12" y="392"/>
                    <a:pt x="15" y="400"/>
                  </a:cubicBezTo>
                  <a:cubicBezTo>
                    <a:pt x="26" y="396"/>
                    <a:pt x="26" y="396"/>
                    <a:pt x="26" y="396"/>
                  </a:cubicBezTo>
                  <a:cubicBezTo>
                    <a:pt x="24" y="389"/>
                    <a:pt x="22" y="381"/>
                    <a:pt x="20" y="374"/>
                  </a:cubicBezTo>
                  <a:moveTo>
                    <a:pt x="595" y="351"/>
                  </a:moveTo>
                  <a:cubicBezTo>
                    <a:pt x="594" y="358"/>
                    <a:pt x="592" y="366"/>
                    <a:pt x="590" y="373"/>
                  </a:cubicBezTo>
                  <a:cubicBezTo>
                    <a:pt x="602" y="376"/>
                    <a:pt x="602" y="376"/>
                    <a:pt x="602" y="376"/>
                  </a:cubicBezTo>
                  <a:cubicBezTo>
                    <a:pt x="604" y="369"/>
                    <a:pt x="606" y="361"/>
                    <a:pt x="607" y="353"/>
                  </a:cubicBezTo>
                  <a:cubicBezTo>
                    <a:pt x="595" y="351"/>
                    <a:pt x="595" y="351"/>
                    <a:pt x="595" y="351"/>
                  </a:cubicBezTo>
                  <a:moveTo>
                    <a:pt x="13" y="328"/>
                  </a:moveTo>
                  <a:cubicBezTo>
                    <a:pt x="1" y="329"/>
                    <a:pt x="1" y="329"/>
                    <a:pt x="1" y="329"/>
                  </a:cubicBezTo>
                  <a:cubicBezTo>
                    <a:pt x="1" y="337"/>
                    <a:pt x="2" y="345"/>
                    <a:pt x="4" y="353"/>
                  </a:cubicBezTo>
                  <a:cubicBezTo>
                    <a:pt x="16" y="351"/>
                    <a:pt x="16" y="351"/>
                    <a:pt x="16" y="351"/>
                  </a:cubicBezTo>
                  <a:cubicBezTo>
                    <a:pt x="14" y="344"/>
                    <a:pt x="14" y="336"/>
                    <a:pt x="13" y="328"/>
                  </a:cubicBezTo>
                  <a:moveTo>
                    <a:pt x="611" y="304"/>
                  </a:moveTo>
                  <a:cubicBezTo>
                    <a:pt x="598" y="304"/>
                    <a:pt x="598" y="304"/>
                    <a:pt x="598" y="304"/>
                  </a:cubicBezTo>
                  <a:cubicBezTo>
                    <a:pt x="598" y="305"/>
                    <a:pt x="598" y="305"/>
                    <a:pt x="598" y="305"/>
                  </a:cubicBezTo>
                  <a:cubicBezTo>
                    <a:pt x="598" y="313"/>
                    <a:pt x="598" y="320"/>
                    <a:pt x="598" y="328"/>
                  </a:cubicBezTo>
                  <a:cubicBezTo>
                    <a:pt x="610" y="329"/>
                    <a:pt x="610" y="329"/>
                    <a:pt x="610" y="329"/>
                  </a:cubicBezTo>
                  <a:cubicBezTo>
                    <a:pt x="610" y="321"/>
                    <a:pt x="611" y="313"/>
                    <a:pt x="611" y="305"/>
                  </a:cubicBezTo>
                  <a:cubicBezTo>
                    <a:pt x="611" y="304"/>
                    <a:pt x="611" y="304"/>
                    <a:pt x="611" y="304"/>
                  </a:cubicBezTo>
                  <a:moveTo>
                    <a:pt x="1" y="281"/>
                  </a:moveTo>
                  <a:cubicBezTo>
                    <a:pt x="0" y="289"/>
                    <a:pt x="0" y="297"/>
                    <a:pt x="0" y="305"/>
                  </a:cubicBezTo>
                  <a:cubicBezTo>
                    <a:pt x="0" y="305"/>
                    <a:pt x="0" y="305"/>
                    <a:pt x="0" y="305"/>
                  </a:cubicBezTo>
                  <a:cubicBezTo>
                    <a:pt x="12" y="305"/>
                    <a:pt x="12" y="305"/>
                    <a:pt x="12" y="305"/>
                  </a:cubicBezTo>
                  <a:cubicBezTo>
                    <a:pt x="12" y="305"/>
                    <a:pt x="12" y="305"/>
                    <a:pt x="12" y="305"/>
                  </a:cubicBezTo>
                  <a:cubicBezTo>
                    <a:pt x="12" y="297"/>
                    <a:pt x="12" y="290"/>
                    <a:pt x="13" y="282"/>
                  </a:cubicBezTo>
                  <a:cubicBezTo>
                    <a:pt x="1" y="281"/>
                    <a:pt x="1" y="281"/>
                    <a:pt x="1" y="281"/>
                  </a:cubicBezTo>
                  <a:moveTo>
                    <a:pt x="607" y="256"/>
                  </a:moveTo>
                  <a:cubicBezTo>
                    <a:pt x="595" y="258"/>
                    <a:pt x="595" y="258"/>
                    <a:pt x="595" y="258"/>
                  </a:cubicBezTo>
                  <a:cubicBezTo>
                    <a:pt x="596" y="266"/>
                    <a:pt x="597" y="274"/>
                    <a:pt x="598" y="281"/>
                  </a:cubicBezTo>
                  <a:cubicBezTo>
                    <a:pt x="610" y="280"/>
                    <a:pt x="610" y="280"/>
                    <a:pt x="610" y="280"/>
                  </a:cubicBezTo>
                  <a:cubicBezTo>
                    <a:pt x="609" y="272"/>
                    <a:pt x="608" y="264"/>
                    <a:pt x="607" y="256"/>
                  </a:cubicBezTo>
                  <a:moveTo>
                    <a:pt x="8" y="234"/>
                  </a:moveTo>
                  <a:cubicBezTo>
                    <a:pt x="6" y="242"/>
                    <a:pt x="5" y="250"/>
                    <a:pt x="3" y="258"/>
                  </a:cubicBezTo>
                  <a:cubicBezTo>
                    <a:pt x="16" y="259"/>
                    <a:pt x="16" y="259"/>
                    <a:pt x="16" y="259"/>
                  </a:cubicBezTo>
                  <a:cubicBezTo>
                    <a:pt x="17" y="252"/>
                    <a:pt x="18" y="244"/>
                    <a:pt x="20" y="237"/>
                  </a:cubicBezTo>
                  <a:cubicBezTo>
                    <a:pt x="8" y="234"/>
                    <a:pt x="8" y="234"/>
                    <a:pt x="8" y="234"/>
                  </a:cubicBezTo>
                  <a:moveTo>
                    <a:pt x="26" y="215"/>
                  </a:moveTo>
                  <a:cubicBezTo>
                    <a:pt x="26" y="215"/>
                    <a:pt x="26" y="215"/>
                    <a:pt x="26" y="215"/>
                  </a:cubicBezTo>
                  <a:cubicBezTo>
                    <a:pt x="26" y="215"/>
                    <a:pt x="26" y="215"/>
                    <a:pt x="26" y="215"/>
                  </a:cubicBezTo>
                  <a:cubicBezTo>
                    <a:pt x="26" y="215"/>
                    <a:pt x="26" y="215"/>
                    <a:pt x="26" y="215"/>
                  </a:cubicBezTo>
                  <a:moveTo>
                    <a:pt x="596" y="210"/>
                  </a:moveTo>
                  <a:cubicBezTo>
                    <a:pt x="584" y="214"/>
                    <a:pt x="584" y="214"/>
                    <a:pt x="584" y="214"/>
                  </a:cubicBezTo>
                  <a:cubicBezTo>
                    <a:pt x="586" y="221"/>
                    <a:pt x="588" y="228"/>
                    <a:pt x="590" y="236"/>
                  </a:cubicBezTo>
                  <a:cubicBezTo>
                    <a:pt x="602" y="233"/>
                    <a:pt x="602" y="233"/>
                    <a:pt x="602" y="233"/>
                  </a:cubicBezTo>
                  <a:cubicBezTo>
                    <a:pt x="600" y="225"/>
                    <a:pt x="598" y="217"/>
                    <a:pt x="596" y="210"/>
                  </a:cubicBezTo>
                  <a:moveTo>
                    <a:pt x="23" y="188"/>
                  </a:moveTo>
                  <a:cubicBezTo>
                    <a:pt x="20" y="196"/>
                    <a:pt x="17" y="203"/>
                    <a:pt x="15" y="211"/>
                  </a:cubicBezTo>
                  <a:cubicBezTo>
                    <a:pt x="26" y="215"/>
                    <a:pt x="26" y="215"/>
                    <a:pt x="26" y="215"/>
                  </a:cubicBezTo>
                  <a:cubicBezTo>
                    <a:pt x="29" y="207"/>
                    <a:pt x="31" y="200"/>
                    <a:pt x="34" y="193"/>
                  </a:cubicBezTo>
                  <a:cubicBezTo>
                    <a:pt x="23" y="188"/>
                    <a:pt x="23" y="188"/>
                    <a:pt x="23" y="188"/>
                  </a:cubicBezTo>
                  <a:moveTo>
                    <a:pt x="566" y="171"/>
                  </a:moveTo>
                  <a:cubicBezTo>
                    <a:pt x="566" y="171"/>
                    <a:pt x="566" y="171"/>
                    <a:pt x="566" y="171"/>
                  </a:cubicBezTo>
                  <a:cubicBezTo>
                    <a:pt x="566" y="171"/>
                    <a:pt x="566" y="171"/>
                    <a:pt x="566" y="171"/>
                  </a:cubicBezTo>
                  <a:moveTo>
                    <a:pt x="577" y="166"/>
                  </a:moveTo>
                  <a:cubicBezTo>
                    <a:pt x="566" y="171"/>
                    <a:pt x="566" y="171"/>
                    <a:pt x="566" y="171"/>
                  </a:cubicBezTo>
                  <a:cubicBezTo>
                    <a:pt x="570" y="178"/>
                    <a:pt x="573" y="185"/>
                    <a:pt x="576" y="192"/>
                  </a:cubicBezTo>
                  <a:cubicBezTo>
                    <a:pt x="587" y="187"/>
                    <a:pt x="587" y="187"/>
                    <a:pt x="587" y="187"/>
                  </a:cubicBezTo>
                  <a:cubicBezTo>
                    <a:pt x="584" y="180"/>
                    <a:pt x="581" y="173"/>
                    <a:pt x="577" y="166"/>
                  </a:cubicBezTo>
                  <a:moveTo>
                    <a:pt x="45" y="146"/>
                  </a:moveTo>
                  <a:cubicBezTo>
                    <a:pt x="40" y="153"/>
                    <a:pt x="36" y="160"/>
                    <a:pt x="33" y="167"/>
                  </a:cubicBezTo>
                  <a:cubicBezTo>
                    <a:pt x="44" y="172"/>
                    <a:pt x="44" y="172"/>
                    <a:pt x="44" y="172"/>
                  </a:cubicBezTo>
                  <a:cubicBezTo>
                    <a:pt x="44" y="172"/>
                    <a:pt x="44" y="172"/>
                    <a:pt x="44" y="172"/>
                  </a:cubicBezTo>
                  <a:cubicBezTo>
                    <a:pt x="47" y="165"/>
                    <a:pt x="51" y="159"/>
                    <a:pt x="55" y="152"/>
                  </a:cubicBezTo>
                  <a:cubicBezTo>
                    <a:pt x="45" y="146"/>
                    <a:pt x="45" y="146"/>
                    <a:pt x="45" y="146"/>
                  </a:cubicBezTo>
                  <a:moveTo>
                    <a:pt x="552" y="125"/>
                  </a:moveTo>
                  <a:cubicBezTo>
                    <a:pt x="542" y="132"/>
                    <a:pt x="542" y="132"/>
                    <a:pt x="542" y="132"/>
                  </a:cubicBezTo>
                  <a:cubicBezTo>
                    <a:pt x="547" y="138"/>
                    <a:pt x="551" y="145"/>
                    <a:pt x="555" y="151"/>
                  </a:cubicBezTo>
                  <a:cubicBezTo>
                    <a:pt x="565" y="145"/>
                    <a:pt x="565" y="145"/>
                    <a:pt x="565" y="145"/>
                  </a:cubicBezTo>
                  <a:cubicBezTo>
                    <a:pt x="561" y="138"/>
                    <a:pt x="557" y="131"/>
                    <a:pt x="552" y="125"/>
                  </a:cubicBezTo>
                  <a:moveTo>
                    <a:pt x="73" y="107"/>
                  </a:moveTo>
                  <a:cubicBezTo>
                    <a:pt x="68" y="113"/>
                    <a:pt x="63" y="119"/>
                    <a:pt x="58" y="126"/>
                  </a:cubicBezTo>
                  <a:cubicBezTo>
                    <a:pt x="68" y="133"/>
                    <a:pt x="68" y="133"/>
                    <a:pt x="68" y="133"/>
                  </a:cubicBezTo>
                  <a:cubicBezTo>
                    <a:pt x="72" y="127"/>
                    <a:pt x="77" y="121"/>
                    <a:pt x="82" y="115"/>
                  </a:cubicBezTo>
                  <a:cubicBezTo>
                    <a:pt x="73" y="107"/>
                    <a:pt x="73" y="107"/>
                    <a:pt x="73" y="107"/>
                  </a:cubicBezTo>
                  <a:moveTo>
                    <a:pt x="521" y="89"/>
                  </a:moveTo>
                  <a:cubicBezTo>
                    <a:pt x="512" y="97"/>
                    <a:pt x="512" y="97"/>
                    <a:pt x="512" y="97"/>
                  </a:cubicBezTo>
                  <a:cubicBezTo>
                    <a:pt x="518" y="103"/>
                    <a:pt x="523" y="108"/>
                    <a:pt x="528" y="114"/>
                  </a:cubicBezTo>
                  <a:cubicBezTo>
                    <a:pt x="537" y="106"/>
                    <a:pt x="537" y="106"/>
                    <a:pt x="537" y="106"/>
                  </a:cubicBezTo>
                  <a:cubicBezTo>
                    <a:pt x="532" y="100"/>
                    <a:pt x="526" y="94"/>
                    <a:pt x="521" y="89"/>
                  </a:cubicBezTo>
                  <a:moveTo>
                    <a:pt x="107" y="73"/>
                  </a:moveTo>
                  <a:cubicBezTo>
                    <a:pt x="100" y="78"/>
                    <a:pt x="95" y="84"/>
                    <a:pt x="89" y="89"/>
                  </a:cubicBezTo>
                  <a:cubicBezTo>
                    <a:pt x="98" y="98"/>
                    <a:pt x="98" y="98"/>
                    <a:pt x="98" y="98"/>
                  </a:cubicBezTo>
                  <a:cubicBezTo>
                    <a:pt x="103" y="92"/>
                    <a:pt x="109" y="87"/>
                    <a:pt x="115" y="82"/>
                  </a:cubicBezTo>
                  <a:cubicBezTo>
                    <a:pt x="107" y="73"/>
                    <a:pt x="107" y="73"/>
                    <a:pt x="107" y="73"/>
                  </a:cubicBezTo>
                  <a:moveTo>
                    <a:pt x="484" y="58"/>
                  </a:moveTo>
                  <a:cubicBezTo>
                    <a:pt x="477" y="67"/>
                    <a:pt x="477" y="67"/>
                    <a:pt x="477" y="67"/>
                  </a:cubicBezTo>
                  <a:cubicBezTo>
                    <a:pt x="483" y="72"/>
                    <a:pt x="489" y="77"/>
                    <a:pt x="495" y="82"/>
                  </a:cubicBezTo>
                  <a:cubicBezTo>
                    <a:pt x="503" y="72"/>
                    <a:pt x="503" y="72"/>
                    <a:pt x="503" y="72"/>
                  </a:cubicBezTo>
                  <a:cubicBezTo>
                    <a:pt x="497" y="67"/>
                    <a:pt x="491" y="62"/>
                    <a:pt x="484" y="58"/>
                  </a:cubicBezTo>
                  <a:moveTo>
                    <a:pt x="145" y="45"/>
                  </a:moveTo>
                  <a:cubicBezTo>
                    <a:pt x="138" y="49"/>
                    <a:pt x="132" y="53"/>
                    <a:pt x="125" y="58"/>
                  </a:cubicBezTo>
                  <a:cubicBezTo>
                    <a:pt x="133" y="68"/>
                    <a:pt x="133" y="68"/>
                    <a:pt x="133" y="68"/>
                  </a:cubicBezTo>
                  <a:cubicBezTo>
                    <a:pt x="133" y="68"/>
                    <a:pt x="133" y="68"/>
                    <a:pt x="133" y="68"/>
                  </a:cubicBezTo>
                  <a:cubicBezTo>
                    <a:pt x="139" y="63"/>
                    <a:pt x="145" y="59"/>
                    <a:pt x="152" y="55"/>
                  </a:cubicBezTo>
                  <a:cubicBezTo>
                    <a:pt x="145" y="45"/>
                    <a:pt x="145" y="45"/>
                    <a:pt x="145" y="45"/>
                  </a:cubicBezTo>
                  <a:moveTo>
                    <a:pt x="443" y="33"/>
                  </a:moveTo>
                  <a:cubicBezTo>
                    <a:pt x="438" y="43"/>
                    <a:pt x="438" y="43"/>
                    <a:pt x="438" y="43"/>
                  </a:cubicBezTo>
                  <a:cubicBezTo>
                    <a:pt x="445" y="47"/>
                    <a:pt x="451" y="51"/>
                    <a:pt x="458" y="55"/>
                  </a:cubicBezTo>
                  <a:cubicBezTo>
                    <a:pt x="464" y="44"/>
                    <a:pt x="464" y="44"/>
                    <a:pt x="464" y="44"/>
                  </a:cubicBezTo>
                  <a:cubicBezTo>
                    <a:pt x="458" y="40"/>
                    <a:pt x="451" y="36"/>
                    <a:pt x="443" y="33"/>
                  </a:cubicBezTo>
                  <a:moveTo>
                    <a:pt x="188" y="23"/>
                  </a:moveTo>
                  <a:cubicBezTo>
                    <a:pt x="180" y="26"/>
                    <a:pt x="173" y="29"/>
                    <a:pt x="166" y="33"/>
                  </a:cubicBezTo>
                  <a:cubicBezTo>
                    <a:pt x="172" y="44"/>
                    <a:pt x="172" y="44"/>
                    <a:pt x="172" y="44"/>
                  </a:cubicBezTo>
                  <a:cubicBezTo>
                    <a:pt x="179" y="40"/>
                    <a:pt x="185" y="37"/>
                    <a:pt x="193" y="34"/>
                  </a:cubicBezTo>
                  <a:cubicBezTo>
                    <a:pt x="188" y="23"/>
                    <a:pt x="188" y="23"/>
                    <a:pt x="188" y="23"/>
                  </a:cubicBezTo>
                  <a:moveTo>
                    <a:pt x="399" y="14"/>
                  </a:moveTo>
                  <a:cubicBezTo>
                    <a:pt x="395" y="26"/>
                    <a:pt x="395" y="26"/>
                    <a:pt x="395" y="26"/>
                  </a:cubicBezTo>
                  <a:cubicBezTo>
                    <a:pt x="403" y="28"/>
                    <a:pt x="410" y="31"/>
                    <a:pt x="417" y="34"/>
                  </a:cubicBezTo>
                  <a:cubicBezTo>
                    <a:pt x="422" y="23"/>
                    <a:pt x="422" y="23"/>
                    <a:pt x="422" y="23"/>
                  </a:cubicBezTo>
                  <a:cubicBezTo>
                    <a:pt x="414" y="19"/>
                    <a:pt x="407" y="17"/>
                    <a:pt x="399" y="14"/>
                  </a:cubicBezTo>
                  <a:moveTo>
                    <a:pt x="233" y="8"/>
                  </a:moveTo>
                  <a:cubicBezTo>
                    <a:pt x="226" y="10"/>
                    <a:pt x="218" y="12"/>
                    <a:pt x="210" y="15"/>
                  </a:cubicBezTo>
                  <a:cubicBezTo>
                    <a:pt x="214" y="26"/>
                    <a:pt x="214" y="26"/>
                    <a:pt x="214" y="26"/>
                  </a:cubicBezTo>
                  <a:cubicBezTo>
                    <a:pt x="214" y="26"/>
                    <a:pt x="214" y="26"/>
                    <a:pt x="214" y="26"/>
                  </a:cubicBezTo>
                  <a:cubicBezTo>
                    <a:pt x="221" y="24"/>
                    <a:pt x="229" y="22"/>
                    <a:pt x="236" y="20"/>
                  </a:cubicBezTo>
                  <a:cubicBezTo>
                    <a:pt x="233" y="8"/>
                    <a:pt x="233" y="8"/>
                    <a:pt x="233" y="8"/>
                  </a:cubicBezTo>
                  <a:moveTo>
                    <a:pt x="352" y="3"/>
                  </a:moveTo>
                  <a:cubicBezTo>
                    <a:pt x="351" y="15"/>
                    <a:pt x="351" y="15"/>
                    <a:pt x="351" y="15"/>
                  </a:cubicBezTo>
                  <a:cubicBezTo>
                    <a:pt x="358" y="16"/>
                    <a:pt x="366" y="18"/>
                    <a:pt x="373" y="20"/>
                  </a:cubicBezTo>
                  <a:cubicBezTo>
                    <a:pt x="376" y="8"/>
                    <a:pt x="376" y="8"/>
                    <a:pt x="376" y="8"/>
                  </a:cubicBezTo>
                  <a:cubicBezTo>
                    <a:pt x="368" y="6"/>
                    <a:pt x="360" y="4"/>
                    <a:pt x="352" y="3"/>
                  </a:cubicBezTo>
                  <a:moveTo>
                    <a:pt x="281" y="1"/>
                  </a:moveTo>
                  <a:cubicBezTo>
                    <a:pt x="273" y="1"/>
                    <a:pt x="265" y="2"/>
                    <a:pt x="257" y="3"/>
                  </a:cubicBezTo>
                  <a:cubicBezTo>
                    <a:pt x="259" y="15"/>
                    <a:pt x="259" y="15"/>
                    <a:pt x="259" y="15"/>
                  </a:cubicBezTo>
                  <a:cubicBezTo>
                    <a:pt x="266" y="14"/>
                    <a:pt x="274" y="13"/>
                    <a:pt x="282" y="13"/>
                  </a:cubicBezTo>
                  <a:cubicBezTo>
                    <a:pt x="281" y="1"/>
                    <a:pt x="281" y="1"/>
                    <a:pt x="281" y="1"/>
                  </a:cubicBezTo>
                  <a:moveTo>
                    <a:pt x="305" y="0"/>
                  </a:moveTo>
                  <a:cubicBezTo>
                    <a:pt x="305" y="0"/>
                    <a:pt x="305" y="0"/>
                    <a:pt x="305" y="0"/>
                  </a:cubicBezTo>
                  <a:cubicBezTo>
                    <a:pt x="305" y="12"/>
                    <a:pt x="305" y="12"/>
                    <a:pt x="305" y="12"/>
                  </a:cubicBezTo>
                  <a:cubicBezTo>
                    <a:pt x="305" y="12"/>
                    <a:pt x="305" y="12"/>
                    <a:pt x="305" y="12"/>
                  </a:cubicBezTo>
                  <a:cubicBezTo>
                    <a:pt x="305" y="12"/>
                    <a:pt x="305" y="12"/>
                    <a:pt x="305" y="12"/>
                  </a:cubicBezTo>
                  <a:cubicBezTo>
                    <a:pt x="313" y="12"/>
                    <a:pt x="320" y="12"/>
                    <a:pt x="328" y="13"/>
                  </a:cubicBezTo>
                  <a:cubicBezTo>
                    <a:pt x="329" y="0"/>
                    <a:pt x="329" y="0"/>
                    <a:pt x="329" y="0"/>
                  </a:cubicBezTo>
                  <a:cubicBezTo>
                    <a:pt x="321" y="0"/>
                    <a:pt x="313" y="0"/>
                    <a:pt x="305" y="0"/>
                  </a:cubicBezTo>
                </a:path>
              </a:pathLst>
            </a:custGeom>
            <a:solidFill>
              <a:srgbClr val="F5E6B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Oval 7"/>
            <p:cNvSpPr>
              <a:spLocks noChangeArrowheads="1"/>
            </p:cNvSpPr>
            <p:nvPr/>
          </p:nvSpPr>
          <p:spPr bwMode="auto">
            <a:xfrm>
              <a:off x="1001204" y="2281424"/>
              <a:ext cx="2268538" cy="2270126"/>
            </a:xfrm>
            <a:prstGeom prst="ellipse">
              <a:avLst/>
            </a:prstGeom>
            <a:solidFill>
              <a:srgbClr val="FECF4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Rectangle 8"/>
            <p:cNvSpPr>
              <a:spLocks noChangeArrowheads="1"/>
            </p:cNvSpPr>
            <p:nvPr/>
          </p:nvSpPr>
          <p:spPr bwMode="auto">
            <a:xfrm>
              <a:off x="912304" y="3149786"/>
              <a:ext cx="2578100" cy="152400"/>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 name="Freeform 9"/>
            <p:cNvSpPr/>
            <p:nvPr/>
          </p:nvSpPr>
          <p:spPr bwMode="auto">
            <a:xfrm>
              <a:off x="882142" y="3119624"/>
              <a:ext cx="2638425" cy="212725"/>
            </a:xfrm>
            <a:custGeom>
              <a:avLst/>
              <a:gdLst>
                <a:gd name="T0" fmla="*/ 614 w 621"/>
                <a:gd name="T1" fmla="*/ 43 h 50"/>
                <a:gd name="T2" fmla="*/ 621 w 621"/>
                <a:gd name="T3" fmla="*/ 43 h 50"/>
                <a:gd name="T4" fmla="*/ 621 w 621"/>
                <a:gd name="T5" fmla="*/ 7 h 50"/>
                <a:gd name="T6" fmla="*/ 618 w 621"/>
                <a:gd name="T7" fmla="*/ 2 h 50"/>
                <a:gd name="T8" fmla="*/ 614 w 621"/>
                <a:gd name="T9" fmla="*/ 0 h 50"/>
                <a:gd name="T10" fmla="*/ 7 w 621"/>
                <a:gd name="T11" fmla="*/ 0 h 50"/>
                <a:gd name="T12" fmla="*/ 2 w 621"/>
                <a:gd name="T13" fmla="*/ 2 h 50"/>
                <a:gd name="T14" fmla="*/ 0 w 621"/>
                <a:gd name="T15" fmla="*/ 7 h 50"/>
                <a:gd name="T16" fmla="*/ 0 w 621"/>
                <a:gd name="T17" fmla="*/ 43 h 50"/>
                <a:gd name="T18" fmla="*/ 2 w 621"/>
                <a:gd name="T19" fmla="*/ 47 h 50"/>
                <a:gd name="T20" fmla="*/ 7 w 621"/>
                <a:gd name="T21" fmla="*/ 50 h 50"/>
                <a:gd name="T22" fmla="*/ 614 w 621"/>
                <a:gd name="T23" fmla="*/ 50 h 50"/>
                <a:gd name="T24" fmla="*/ 618 w 621"/>
                <a:gd name="T25" fmla="*/ 47 h 50"/>
                <a:gd name="T26" fmla="*/ 621 w 621"/>
                <a:gd name="T27" fmla="*/ 43 h 50"/>
                <a:gd name="T28" fmla="*/ 614 w 621"/>
                <a:gd name="T29" fmla="*/ 43 h 50"/>
                <a:gd name="T30" fmla="*/ 614 w 621"/>
                <a:gd name="T31" fmla="*/ 35 h 50"/>
                <a:gd name="T32" fmla="*/ 14 w 621"/>
                <a:gd name="T33" fmla="*/ 35 h 50"/>
                <a:gd name="T34" fmla="*/ 14 w 621"/>
                <a:gd name="T35" fmla="*/ 14 h 50"/>
                <a:gd name="T36" fmla="*/ 606 w 621"/>
                <a:gd name="T37" fmla="*/ 14 h 50"/>
                <a:gd name="T38" fmla="*/ 606 w 621"/>
                <a:gd name="T39" fmla="*/ 43 h 50"/>
                <a:gd name="T40" fmla="*/ 614 w 621"/>
                <a:gd name="T41" fmla="*/ 43 h 50"/>
                <a:gd name="T42" fmla="*/ 614 w 621"/>
                <a:gd name="T43" fmla="*/ 35 h 50"/>
                <a:gd name="T44" fmla="*/ 614 w 621"/>
                <a:gd name="T45" fmla="*/ 43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21" h="50">
                  <a:moveTo>
                    <a:pt x="614" y="43"/>
                  </a:moveTo>
                  <a:cubicBezTo>
                    <a:pt x="621" y="43"/>
                    <a:pt x="621" y="43"/>
                    <a:pt x="621" y="43"/>
                  </a:cubicBezTo>
                  <a:cubicBezTo>
                    <a:pt x="621" y="7"/>
                    <a:pt x="621" y="7"/>
                    <a:pt x="621" y="7"/>
                  </a:cubicBezTo>
                  <a:cubicBezTo>
                    <a:pt x="621" y="5"/>
                    <a:pt x="620" y="3"/>
                    <a:pt x="618" y="2"/>
                  </a:cubicBezTo>
                  <a:cubicBezTo>
                    <a:pt x="617" y="1"/>
                    <a:pt x="615" y="0"/>
                    <a:pt x="614" y="0"/>
                  </a:cubicBezTo>
                  <a:cubicBezTo>
                    <a:pt x="7" y="0"/>
                    <a:pt x="7" y="0"/>
                    <a:pt x="7" y="0"/>
                  </a:cubicBezTo>
                  <a:cubicBezTo>
                    <a:pt x="5" y="0"/>
                    <a:pt x="3" y="1"/>
                    <a:pt x="2" y="2"/>
                  </a:cubicBezTo>
                  <a:cubicBezTo>
                    <a:pt x="1" y="3"/>
                    <a:pt x="0" y="5"/>
                    <a:pt x="0" y="7"/>
                  </a:cubicBezTo>
                  <a:cubicBezTo>
                    <a:pt x="0" y="43"/>
                    <a:pt x="0" y="43"/>
                    <a:pt x="0" y="43"/>
                  </a:cubicBezTo>
                  <a:cubicBezTo>
                    <a:pt x="0" y="44"/>
                    <a:pt x="1" y="46"/>
                    <a:pt x="2" y="47"/>
                  </a:cubicBezTo>
                  <a:cubicBezTo>
                    <a:pt x="3" y="49"/>
                    <a:pt x="5" y="50"/>
                    <a:pt x="7" y="50"/>
                  </a:cubicBezTo>
                  <a:cubicBezTo>
                    <a:pt x="614" y="50"/>
                    <a:pt x="614" y="50"/>
                    <a:pt x="614" y="50"/>
                  </a:cubicBezTo>
                  <a:cubicBezTo>
                    <a:pt x="615" y="50"/>
                    <a:pt x="617" y="49"/>
                    <a:pt x="618" y="47"/>
                  </a:cubicBezTo>
                  <a:cubicBezTo>
                    <a:pt x="620" y="46"/>
                    <a:pt x="621" y="44"/>
                    <a:pt x="621" y="43"/>
                  </a:cubicBezTo>
                  <a:cubicBezTo>
                    <a:pt x="614" y="43"/>
                    <a:pt x="614" y="43"/>
                    <a:pt x="614" y="43"/>
                  </a:cubicBezTo>
                  <a:cubicBezTo>
                    <a:pt x="614" y="35"/>
                    <a:pt x="614" y="35"/>
                    <a:pt x="614" y="35"/>
                  </a:cubicBezTo>
                  <a:cubicBezTo>
                    <a:pt x="14" y="35"/>
                    <a:pt x="14" y="35"/>
                    <a:pt x="14" y="35"/>
                  </a:cubicBezTo>
                  <a:cubicBezTo>
                    <a:pt x="14" y="14"/>
                    <a:pt x="14" y="14"/>
                    <a:pt x="14" y="14"/>
                  </a:cubicBezTo>
                  <a:cubicBezTo>
                    <a:pt x="606" y="14"/>
                    <a:pt x="606" y="14"/>
                    <a:pt x="606" y="14"/>
                  </a:cubicBezTo>
                  <a:cubicBezTo>
                    <a:pt x="606" y="43"/>
                    <a:pt x="606" y="43"/>
                    <a:pt x="606" y="43"/>
                  </a:cubicBezTo>
                  <a:cubicBezTo>
                    <a:pt x="614" y="43"/>
                    <a:pt x="614" y="43"/>
                    <a:pt x="614" y="43"/>
                  </a:cubicBezTo>
                  <a:cubicBezTo>
                    <a:pt x="614" y="35"/>
                    <a:pt x="614" y="35"/>
                    <a:pt x="614" y="35"/>
                  </a:cubicBezTo>
                  <a:lnTo>
                    <a:pt x="614" y="43"/>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Rectangle 10"/>
            <p:cNvSpPr>
              <a:spLocks noChangeArrowheads="1"/>
            </p:cNvSpPr>
            <p:nvPr/>
          </p:nvSpPr>
          <p:spPr bwMode="auto">
            <a:xfrm>
              <a:off x="912304" y="3302186"/>
              <a:ext cx="2578100" cy="149225"/>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8" name="Freeform 11"/>
            <p:cNvSpPr/>
            <p:nvPr/>
          </p:nvSpPr>
          <p:spPr bwMode="auto">
            <a:xfrm>
              <a:off x="882142" y="3268849"/>
              <a:ext cx="2638425" cy="212725"/>
            </a:xfrm>
            <a:custGeom>
              <a:avLst/>
              <a:gdLst>
                <a:gd name="T0" fmla="*/ 7 w 621"/>
                <a:gd name="T1" fmla="*/ 8 h 50"/>
                <a:gd name="T2" fmla="*/ 0 w 621"/>
                <a:gd name="T3" fmla="*/ 8 h 50"/>
                <a:gd name="T4" fmla="*/ 0 w 621"/>
                <a:gd name="T5" fmla="*/ 43 h 50"/>
                <a:gd name="T6" fmla="*/ 2 w 621"/>
                <a:gd name="T7" fmla="*/ 48 h 50"/>
                <a:gd name="T8" fmla="*/ 7 w 621"/>
                <a:gd name="T9" fmla="*/ 50 h 50"/>
                <a:gd name="T10" fmla="*/ 614 w 621"/>
                <a:gd name="T11" fmla="*/ 50 h 50"/>
                <a:gd name="T12" fmla="*/ 618 w 621"/>
                <a:gd name="T13" fmla="*/ 48 h 50"/>
                <a:gd name="T14" fmla="*/ 621 w 621"/>
                <a:gd name="T15" fmla="*/ 43 h 50"/>
                <a:gd name="T16" fmla="*/ 621 w 621"/>
                <a:gd name="T17" fmla="*/ 8 h 50"/>
                <a:gd name="T18" fmla="*/ 618 w 621"/>
                <a:gd name="T19" fmla="*/ 3 h 50"/>
                <a:gd name="T20" fmla="*/ 614 w 621"/>
                <a:gd name="T21" fmla="*/ 0 h 50"/>
                <a:gd name="T22" fmla="*/ 7 w 621"/>
                <a:gd name="T23" fmla="*/ 0 h 50"/>
                <a:gd name="T24" fmla="*/ 2 w 621"/>
                <a:gd name="T25" fmla="*/ 3 h 50"/>
                <a:gd name="T26" fmla="*/ 0 w 621"/>
                <a:gd name="T27" fmla="*/ 8 h 50"/>
                <a:gd name="T28" fmla="*/ 7 w 621"/>
                <a:gd name="T29" fmla="*/ 8 h 50"/>
                <a:gd name="T30" fmla="*/ 7 w 621"/>
                <a:gd name="T31" fmla="*/ 15 h 50"/>
                <a:gd name="T32" fmla="*/ 606 w 621"/>
                <a:gd name="T33" fmla="*/ 15 h 50"/>
                <a:gd name="T34" fmla="*/ 606 w 621"/>
                <a:gd name="T35" fmla="*/ 36 h 50"/>
                <a:gd name="T36" fmla="*/ 14 w 621"/>
                <a:gd name="T37" fmla="*/ 36 h 50"/>
                <a:gd name="T38" fmla="*/ 14 w 621"/>
                <a:gd name="T39" fmla="*/ 8 h 50"/>
                <a:gd name="T40" fmla="*/ 7 w 621"/>
                <a:gd name="T41" fmla="*/ 8 h 50"/>
                <a:gd name="T42" fmla="*/ 7 w 621"/>
                <a:gd name="T43" fmla="*/ 15 h 50"/>
                <a:gd name="T44" fmla="*/ 7 w 621"/>
                <a:gd name="T45" fmla="*/ 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21" h="50">
                  <a:moveTo>
                    <a:pt x="7" y="8"/>
                  </a:moveTo>
                  <a:cubicBezTo>
                    <a:pt x="0" y="8"/>
                    <a:pt x="0" y="8"/>
                    <a:pt x="0" y="8"/>
                  </a:cubicBezTo>
                  <a:cubicBezTo>
                    <a:pt x="0" y="43"/>
                    <a:pt x="0" y="43"/>
                    <a:pt x="0" y="43"/>
                  </a:cubicBezTo>
                  <a:cubicBezTo>
                    <a:pt x="0" y="45"/>
                    <a:pt x="1" y="47"/>
                    <a:pt x="2" y="48"/>
                  </a:cubicBezTo>
                  <a:cubicBezTo>
                    <a:pt x="3" y="49"/>
                    <a:pt x="5" y="50"/>
                    <a:pt x="7" y="50"/>
                  </a:cubicBezTo>
                  <a:cubicBezTo>
                    <a:pt x="614" y="50"/>
                    <a:pt x="614" y="50"/>
                    <a:pt x="614" y="50"/>
                  </a:cubicBezTo>
                  <a:cubicBezTo>
                    <a:pt x="615" y="50"/>
                    <a:pt x="617" y="49"/>
                    <a:pt x="618" y="48"/>
                  </a:cubicBezTo>
                  <a:cubicBezTo>
                    <a:pt x="620" y="47"/>
                    <a:pt x="621" y="45"/>
                    <a:pt x="621" y="43"/>
                  </a:cubicBezTo>
                  <a:cubicBezTo>
                    <a:pt x="621" y="8"/>
                    <a:pt x="621" y="8"/>
                    <a:pt x="621" y="8"/>
                  </a:cubicBezTo>
                  <a:cubicBezTo>
                    <a:pt x="621" y="6"/>
                    <a:pt x="620" y="4"/>
                    <a:pt x="618" y="3"/>
                  </a:cubicBezTo>
                  <a:cubicBezTo>
                    <a:pt x="617" y="1"/>
                    <a:pt x="615" y="0"/>
                    <a:pt x="614" y="0"/>
                  </a:cubicBezTo>
                  <a:cubicBezTo>
                    <a:pt x="7" y="0"/>
                    <a:pt x="7" y="0"/>
                    <a:pt x="7" y="0"/>
                  </a:cubicBezTo>
                  <a:cubicBezTo>
                    <a:pt x="5" y="0"/>
                    <a:pt x="3" y="1"/>
                    <a:pt x="2" y="3"/>
                  </a:cubicBezTo>
                  <a:cubicBezTo>
                    <a:pt x="1" y="4"/>
                    <a:pt x="0" y="6"/>
                    <a:pt x="0" y="8"/>
                  </a:cubicBezTo>
                  <a:cubicBezTo>
                    <a:pt x="7" y="8"/>
                    <a:pt x="7" y="8"/>
                    <a:pt x="7" y="8"/>
                  </a:cubicBezTo>
                  <a:cubicBezTo>
                    <a:pt x="7" y="15"/>
                    <a:pt x="7" y="15"/>
                    <a:pt x="7" y="15"/>
                  </a:cubicBezTo>
                  <a:cubicBezTo>
                    <a:pt x="606" y="15"/>
                    <a:pt x="606" y="15"/>
                    <a:pt x="606" y="15"/>
                  </a:cubicBezTo>
                  <a:cubicBezTo>
                    <a:pt x="606" y="36"/>
                    <a:pt x="606" y="36"/>
                    <a:pt x="606" y="36"/>
                  </a:cubicBezTo>
                  <a:cubicBezTo>
                    <a:pt x="14" y="36"/>
                    <a:pt x="14" y="36"/>
                    <a:pt x="14" y="36"/>
                  </a:cubicBezTo>
                  <a:cubicBezTo>
                    <a:pt x="14" y="8"/>
                    <a:pt x="14" y="8"/>
                    <a:pt x="14" y="8"/>
                  </a:cubicBezTo>
                  <a:cubicBezTo>
                    <a:pt x="7" y="8"/>
                    <a:pt x="7" y="8"/>
                    <a:pt x="7" y="8"/>
                  </a:cubicBezTo>
                  <a:cubicBezTo>
                    <a:pt x="7" y="15"/>
                    <a:pt x="7" y="15"/>
                    <a:pt x="7" y="15"/>
                  </a:cubicBezTo>
                  <a:lnTo>
                    <a:pt x="7" y="8"/>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a:off x="3490404" y="3149786"/>
              <a:ext cx="442913" cy="301625"/>
            </a:xfrm>
            <a:custGeom>
              <a:avLst/>
              <a:gdLst>
                <a:gd name="T0" fmla="*/ 0 w 279"/>
                <a:gd name="T1" fmla="*/ 0 h 190"/>
                <a:gd name="T2" fmla="*/ 0 w 279"/>
                <a:gd name="T3" fmla="*/ 96 h 190"/>
                <a:gd name="T4" fmla="*/ 0 w 279"/>
                <a:gd name="T5" fmla="*/ 190 h 190"/>
                <a:gd name="T6" fmla="*/ 279 w 279"/>
                <a:gd name="T7" fmla="*/ 96 h 190"/>
                <a:gd name="T8" fmla="*/ 0 w 279"/>
                <a:gd name="T9" fmla="*/ 0 h 190"/>
              </a:gdLst>
              <a:ahLst/>
              <a:cxnLst>
                <a:cxn ang="0">
                  <a:pos x="T0" y="T1"/>
                </a:cxn>
                <a:cxn ang="0">
                  <a:pos x="T2" y="T3"/>
                </a:cxn>
                <a:cxn ang="0">
                  <a:pos x="T4" y="T5"/>
                </a:cxn>
                <a:cxn ang="0">
                  <a:pos x="T6" y="T7"/>
                </a:cxn>
                <a:cxn ang="0">
                  <a:pos x="T8" y="T9"/>
                </a:cxn>
              </a:cxnLst>
              <a:rect l="0" t="0" r="r" b="b"/>
              <a:pathLst>
                <a:path w="279" h="190">
                  <a:moveTo>
                    <a:pt x="0" y="0"/>
                  </a:moveTo>
                  <a:lnTo>
                    <a:pt x="0" y="96"/>
                  </a:lnTo>
                  <a:lnTo>
                    <a:pt x="0" y="190"/>
                  </a:lnTo>
                  <a:lnTo>
                    <a:pt x="279" y="96"/>
                  </a:lnTo>
                  <a:lnTo>
                    <a:pt x="0" y="0"/>
                  </a:lnTo>
                  <a:close/>
                </a:path>
              </a:pathLst>
            </a:custGeom>
            <a:solidFill>
              <a:srgbClr val="E6E7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3"/>
            <p:cNvSpPr/>
            <p:nvPr/>
          </p:nvSpPr>
          <p:spPr bwMode="auto">
            <a:xfrm>
              <a:off x="3457067" y="3119624"/>
              <a:ext cx="504825" cy="365125"/>
            </a:xfrm>
            <a:custGeom>
              <a:avLst/>
              <a:gdLst>
                <a:gd name="T0" fmla="*/ 8 w 119"/>
                <a:gd name="T1" fmla="*/ 7 h 86"/>
                <a:gd name="T2" fmla="*/ 0 w 119"/>
                <a:gd name="T3" fmla="*/ 7 h 86"/>
                <a:gd name="T4" fmla="*/ 0 w 119"/>
                <a:gd name="T5" fmla="*/ 43 h 86"/>
                <a:gd name="T6" fmla="*/ 0 w 119"/>
                <a:gd name="T7" fmla="*/ 78 h 86"/>
                <a:gd name="T8" fmla="*/ 3 w 119"/>
                <a:gd name="T9" fmla="*/ 84 h 86"/>
                <a:gd name="T10" fmla="*/ 10 w 119"/>
                <a:gd name="T11" fmla="*/ 85 h 86"/>
                <a:gd name="T12" fmla="*/ 114 w 119"/>
                <a:gd name="T13" fmla="*/ 49 h 86"/>
                <a:gd name="T14" fmla="*/ 119 w 119"/>
                <a:gd name="T15" fmla="*/ 43 h 86"/>
                <a:gd name="T16" fmla="*/ 114 w 119"/>
                <a:gd name="T17" fmla="*/ 36 h 86"/>
                <a:gd name="T18" fmla="*/ 10 w 119"/>
                <a:gd name="T19" fmla="*/ 0 h 86"/>
                <a:gd name="T20" fmla="*/ 3 w 119"/>
                <a:gd name="T21" fmla="*/ 1 h 86"/>
                <a:gd name="T22" fmla="*/ 0 w 119"/>
                <a:gd name="T23" fmla="*/ 7 h 86"/>
                <a:gd name="T24" fmla="*/ 8 w 119"/>
                <a:gd name="T25" fmla="*/ 7 h 86"/>
                <a:gd name="T26" fmla="*/ 5 w 119"/>
                <a:gd name="T27" fmla="*/ 14 h 86"/>
                <a:gd name="T28" fmla="*/ 90 w 119"/>
                <a:gd name="T29" fmla="*/ 43 h 86"/>
                <a:gd name="T30" fmla="*/ 15 w 119"/>
                <a:gd name="T31" fmla="*/ 68 h 86"/>
                <a:gd name="T32" fmla="*/ 15 w 119"/>
                <a:gd name="T33" fmla="*/ 43 h 86"/>
                <a:gd name="T34" fmla="*/ 15 w 119"/>
                <a:gd name="T35" fmla="*/ 7 h 86"/>
                <a:gd name="T36" fmla="*/ 8 w 119"/>
                <a:gd name="T37" fmla="*/ 7 h 86"/>
                <a:gd name="T38" fmla="*/ 5 w 119"/>
                <a:gd name="T39" fmla="*/ 14 h 86"/>
                <a:gd name="T40" fmla="*/ 8 w 119"/>
                <a:gd name="T41" fmla="*/ 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9" h="86">
                  <a:moveTo>
                    <a:pt x="8" y="7"/>
                  </a:moveTo>
                  <a:cubicBezTo>
                    <a:pt x="0" y="7"/>
                    <a:pt x="0" y="7"/>
                    <a:pt x="0" y="7"/>
                  </a:cubicBezTo>
                  <a:cubicBezTo>
                    <a:pt x="0" y="43"/>
                    <a:pt x="0" y="43"/>
                    <a:pt x="0" y="43"/>
                  </a:cubicBezTo>
                  <a:cubicBezTo>
                    <a:pt x="0" y="78"/>
                    <a:pt x="0" y="78"/>
                    <a:pt x="0" y="78"/>
                  </a:cubicBezTo>
                  <a:cubicBezTo>
                    <a:pt x="0" y="80"/>
                    <a:pt x="2" y="83"/>
                    <a:pt x="3" y="84"/>
                  </a:cubicBezTo>
                  <a:cubicBezTo>
                    <a:pt x="5" y="85"/>
                    <a:pt x="8" y="86"/>
                    <a:pt x="10" y="85"/>
                  </a:cubicBezTo>
                  <a:cubicBezTo>
                    <a:pt x="114" y="49"/>
                    <a:pt x="114" y="49"/>
                    <a:pt x="114" y="49"/>
                  </a:cubicBezTo>
                  <a:cubicBezTo>
                    <a:pt x="117" y="48"/>
                    <a:pt x="119" y="46"/>
                    <a:pt x="119" y="43"/>
                  </a:cubicBezTo>
                  <a:cubicBezTo>
                    <a:pt x="119" y="39"/>
                    <a:pt x="117" y="37"/>
                    <a:pt x="114" y="36"/>
                  </a:cubicBezTo>
                  <a:cubicBezTo>
                    <a:pt x="10" y="0"/>
                    <a:pt x="10" y="0"/>
                    <a:pt x="10" y="0"/>
                  </a:cubicBezTo>
                  <a:cubicBezTo>
                    <a:pt x="8" y="0"/>
                    <a:pt x="5" y="0"/>
                    <a:pt x="3" y="1"/>
                  </a:cubicBezTo>
                  <a:cubicBezTo>
                    <a:pt x="2" y="2"/>
                    <a:pt x="0" y="5"/>
                    <a:pt x="0" y="7"/>
                  </a:cubicBezTo>
                  <a:cubicBezTo>
                    <a:pt x="8" y="7"/>
                    <a:pt x="8" y="7"/>
                    <a:pt x="8" y="7"/>
                  </a:cubicBezTo>
                  <a:cubicBezTo>
                    <a:pt x="5" y="14"/>
                    <a:pt x="5" y="14"/>
                    <a:pt x="5" y="14"/>
                  </a:cubicBezTo>
                  <a:cubicBezTo>
                    <a:pt x="90" y="43"/>
                    <a:pt x="90" y="43"/>
                    <a:pt x="90" y="43"/>
                  </a:cubicBezTo>
                  <a:cubicBezTo>
                    <a:pt x="15" y="68"/>
                    <a:pt x="15" y="68"/>
                    <a:pt x="15" y="68"/>
                  </a:cubicBezTo>
                  <a:cubicBezTo>
                    <a:pt x="15" y="43"/>
                    <a:pt x="15" y="43"/>
                    <a:pt x="15" y="43"/>
                  </a:cubicBezTo>
                  <a:cubicBezTo>
                    <a:pt x="15" y="7"/>
                    <a:pt x="15" y="7"/>
                    <a:pt x="15" y="7"/>
                  </a:cubicBezTo>
                  <a:cubicBezTo>
                    <a:pt x="8" y="7"/>
                    <a:pt x="8" y="7"/>
                    <a:pt x="8" y="7"/>
                  </a:cubicBezTo>
                  <a:cubicBezTo>
                    <a:pt x="5" y="14"/>
                    <a:pt x="5" y="14"/>
                    <a:pt x="5" y="14"/>
                  </a:cubicBezTo>
                  <a:lnTo>
                    <a:pt x="8" y="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4"/>
            <p:cNvSpPr/>
            <p:nvPr/>
          </p:nvSpPr>
          <p:spPr bwMode="auto">
            <a:xfrm>
              <a:off x="483679" y="3149786"/>
              <a:ext cx="428625" cy="301625"/>
            </a:xfrm>
            <a:custGeom>
              <a:avLst/>
              <a:gdLst>
                <a:gd name="T0" fmla="*/ 270 w 270"/>
                <a:gd name="T1" fmla="*/ 0 h 190"/>
                <a:gd name="T2" fmla="*/ 0 w 270"/>
                <a:gd name="T3" fmla="*/ 0 h 190"/>
                <a:gd name="T4" fmla="*/ 0 w 270"/>
                <a:gd name="T5" fmla="*/ 190 h 190"/>
                <a:gd name="T6" fmla="*/ 270 w 270"/>
                <a:gd name="T7" fmla="*/ 190 h 190"/>
                <a:gd name="T8" fmla="*/ 270 w 270"/>
                <a:gd name="T9" fmla="*/ 96 h 190"/>
                <a:gd name="T10" fmla="*/ 270 w 270"/>
                <a:gd name="T11" fmla="*/ 0 h 190"/>
              </a:gdLst>
              <a:ahLst/>
              <a:cxnLst>
                <a:cxn ang="0">
                  <a:pos x="T0" y="T1"/>
                </a:cxn>
                <a:cxn ang="0">
                  <a:pos x="T2" y="T3"/>
                </a:cxn>
                <a:cxn ang="0">
                  <a:pos x="T4" y="T5"/>
                </a:cxn>
                <a:cxn ang="0">
                  <a:pos x="T6" y="T7"/>
                </a:cxn>
                <a:cxn ang="0">
                  <a:pos x="T8" y="T9"/>
                </a:cxn>
                <a:cxn ang="0">
                  <a:pos x="T10" y="T11"/>
                </a:cxn>
              </a:cxnLst>
              <a:rect l="0" t="0" r="r" b="b"/>
              <a:pathLst>
                <a:path w="270" h="190">
                  <a:moveTo>
                    <a:pt x="270" y="0"/>
                  </a:moveTo>
                  <a:lnTo>
                    <a:pt x="0" y="0"/>
                  </a:lnTo>
                  <a:lnTo>
                    <a:pt x="0" y="190"/>
                  </a:lnTo>
                  <a:lnTo>
                    <a:pt x="270" y="190"/>
                  </a:lnTo>
                  <a:lnTo>
                    <a:pt x="270" y="96"/>
                  </a:lnTo>
                  <a:lnTo>
                    <a:pt x="270" y="0"/>
                  </a:ln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5"/>
            <p:cNvSpPr/>
            <p:nvPr/>
          </p:nvSpPr>
          <p:spPr bwMode="auto">
            <a:xfrm>
              <a:off x="453517" y="3119624"/>
              <a:ext cx="488950" cy="361950"/>
            </a:xfrm>
            <a:custGeom>
              <a:avLst/>
              <a:gdLst>
                <a:gd name="T0" fmla="*/ 108 w 115"/>
                <a:gd name="T1" fmla="*/ 7 h 85"/>
                <a:gd name="T2" fmla="*/ 108 w 115"/>
                <a:gd name="T3" fmla="*/ 0 h 85"/>
                <a:gd name="T4" fmla="*/ 7 w 115"/>
                <a:gd name="T5" fmla="*/ 0 h 85"/>
                <a:gd name="T6" fmla="*/ 2 w 115"/>
                <a:gd name="T7" fmla="*/ 2 h 85"/>
                <a:gd name="T8" fmla="*/ 0 w 115"/>
                <a:gd name="T9" fmla="*/ 7 h 85"/>
                <a:gd name="T10" fmla="*/ 0 w 115"/>
                <a:gd name="T11" fmla="*/ 78 h 85"/>
                <a:gd name="T12" fmla="*/ 2 w 115"/>
                <a:gd name="T13" fmla="*/ 83 h 85"/>
                <a:gd name="T14" fmla="*/ 7 w 115"/>
                <a:gd name="T15" fmla="*/ 85 h 85"/>
                <a:gd name="T16" fmla="*/ 108 w 115"/>
                <a:gd name="T17" fmla="*/ 85 h 85"/>
                <a:gd name="T18" fmla="*/ 113 w 115"/>
                <a:gd name="T19" fmla="*/ 83 h 85"/>
                <a:gd name="T20" fmla="*/ 115 w 115"/>
                <a:gd name="T21" fmla="*/ 78 h 85"/>
                <a:gd name="T22" fmla="*/ 115 w 115"/>
                <a:gd name="T23" fmla="*/ 43 h 85"/>
                <a:gd name="T24" fmla="*/ 115 w 115"/>
                <a:gd name="T25" fmla="*/ 7 h 85"/>
                <a:gd name="T26" fmla="*/ 113 w 115"/>
                <a:gd name="T27" fmla="*/ 2 h 85"/>
                <a:gd name="T28" fmla="*/ 108 w 115"/>
                <a:gd name="T29" fmla="*/ 0 h 85"/>
                <a:gd name="T30" fmla="*/ 108 w 115"/>
                <a:gd name="T31" fmla="*/ 7 h 85"/>
                <a:gd name="T32" fmla="*/ 101 w 115"/>
                <a:gd name="T33" fmla="*/ 7 h 85"/>
                <a:gd name="T34" fmla="*/ 101 w 115"/>
                <a:gd name="T35" fmla="*/ 43 h 85"/>
                <a:gd name="T36" fmla="*/ 101 w 115"/>
                <a:gd name="T37" fmla="*/ 71 h 85"/>
                <a:gd name="T38" fmla="*/ 14 w 115"/>
                <a:gd name="T39" fmla="*/ 71 h 85"/>
                <a:gd name="T40" fmla="*/ 14 w 115"/>
                <a:gd name="T41" fmla="*/ 14 h 85"/>
                <a:gd name="T42" fmla="*/ 108 w 115"/>
                <a:gd name="T43" fmla="*/ 14 h 85"/>
                <a:gd name="T44" fmla="*/ 108 w 115"/>
                <a:gd name="T45" fmla="*/ 7 h 85"/>
                <a:gd name="T46" fmla="*/ 101 w 115"/>
                <a:gd name="T47" fmla="*/ 7 h 85"/>
                <a:gd name="T48" fmla="*/ 108 w 115"/>
                <a:gd name="T49" fmla="*/ 7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5" h="85">
                  <a:moveTo>
                    <a:pt x="108" y="7"/>
                  </a:moveTo>
                  <a:cubicBezTo>
                    <a:pt x="108" y="0"/>
                    <a:pt x="108" y="0"/>
                    <a:pt x="108" y="0"/>
                  </a:cubicBezTo>
                  <a:cubicBezTo>
                    <a:pt x="7" y="0"/>
                    <a:pt x="7" y="0"/>
                    <a:pt x="7" y="0"/>
                  </a:cubicBezTo>
                  <a:cubicBezTo>
                    <a:pt x="5" y="0"/>
                    <a:pt x="3" y="1"/>
                    <a:pt x="2" y="2"/>
                  </a:cubicBezTo>
                  <a:cubicBezTo>
                    <a:pt x="0" y="3"/>
                    <a:pt x="0" y="5"/>
                    <a:pt x="0" y="7"/>
                  </a:cubicBezTo>
                  <a:cubicBezTo>
                    <a:pt x="0" y="78"/>
                    <a:pt x="0" y="78"/>
                    <a:pt x="0" y="78"/>
                  </a:cubicBezTo>
                  <a:cubicBezTo>
                    <a:pt x="0" y="80"/>
                    <a:pt x="0" y="82"/>
                    <a:pt x="2" y="83"/>
                  </a:cubicBezTo>
                  <a:cubicBezTo>
                    <a:pt x="3" y="84"/>
                    <a:pt x="5" y="85"/>
                    <a:pt x="7" y="85"/>
                  </a:cubicBezTo>
                  <a:cubicBezTo>
                    <a:pt x="108" y="85"/>
                    <a:pt x="108" y="85"/>
                    <a:pt x="108" y="85"/>
                  </a:cubicBezTo>
                  <a:cubicBezTo>
                    <a:pt x="110" y="85"/>
                    <a:pt x="112" y="84"/>
                    <a:pt x="113" y="83"/>
                  </a:cubicBezTo>
                  <a:cubicBezTo>
                    <a:pt x="114" y="82"/>
                    <a:pt x="115" y="80"/>
                    <a:pt x="115" y="78"/>
                  </a:cubicBezTo>
                  <a:cubicBezTo>
                    <a:pt x="115" y="43"/>
                    <a:pt x="115" y="43"/>
                    <a:pt x="115" y="43"/>
                  </a:cubicBezTo>
                  <a:cubicBezTo>
                    <a:pt x="115" y="7"/>
                    <a:pt x="115" y="7"/>
                    <a:pt x="115" y="7"/>
                  </a:cubicBezTo>
                  <a:cubicBezTo>
                    <a:pt x="115" y="5"/>
                    <a:pt x="114" y="3"/>
                    <a:pt x="113" y="2"/>
                  </a:cubicBezTo>
                  <a:cubicBezTo>
                    <a:pt x="112" y="1"/>
                    <a:pt x="110" y="0"/>
                    <a:pt x="108" y="0"/>
                  </a:cubicBezTo>
                  <a:cubicBezTo>
                    <a:pt x="108" y="7"/>
                    <a:pt x="108" y="7"/>
                    <a:pt x="108" y="7"/>
                  </a:cubicBezTo>
                  <a:cubicBezTo>
                    <a:pt x="101" y="7"/>
                    <a:pt x="101" y="7"/>
                    <a:pt x="101" y="7"/>
                  </a:cubicBezTo>
                  <a:cubicBezTo>
                    <a:pt x="101" y="43"/>
                    <a:pt x="101" y="43"/>
                    <a:pt x="101" y="43"/>
                  </a:cubicBezTo>
                  <a:cubicBezTo>
                    <a:pt x="101" y="71"/>
                    <a:pt x="101" y="71"/>
                    <a:pt x="101" y="71"/>
                  </a:cubicBezTo>
                  <a:cubicBezTo>
                    <a:pt x="14" y="71"/>
                    <a:pt x="14" y="71"/>
                    <a:pt x="14" y="71"/>
                  </a:cubicBezTo>
                  <a:cubicBezTo>
                    <a:pt x="14" y="14"/>
                    <a:pt x="14" y="14"/>
                    <a:pt x="14" y="14"/>
                  </a:cubicBezTo>
                  <a:cubicBezTo>
                    <a:pt x="108" y="14"/>
                    <a:pt x="108" y="14"/>
                    <a:pt x="108" y="14"/>
                  </a:cubicBezTo>
                  <a:cubicBezTo>
                    <a:pt x="108" y="7"/>
                    <a:pt x="108" y="7"/>
                    <a:pt x="108" y="7"/>
                  </a:cubicBezTo>
                  <a:cubicBezTo>
                    <a:pt x="101" y="7"/>
                    <a:pt x="101" y="7"/>
                    <a:pt x="101" y="7"/>
                  </a:cubicBezTo>
                  <a:lnTo>
                    <a:pt x="108" y="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17"/>
            <p:cNvSpPr/>
            <p:nvPr/>
          </p:nvSpPr>
          <p:spPr bwMode="auto">
            <a:xfrm>
              <a:off x="521779" y="3451411"/>
              <a:ext cx="3317875" cy="131763"/>
            </a:xfrm>
            <a:custGeom>
              <a:avLst/>
              <a:gdLst>
                <a:gd name="T0" fmla="*/ 1932 w 2090"/>
                <a:gd name="T1" fmla="*/ 16 h 83"/>
                <a:gd name="T2" fmla="*/ 1932 w 2090"/>
                <a:gd name="T3" fmla="*/ 0 h 83"/>
                <a:gd name="T4" fmla="*/ 1876 w 2090"/>
                <a:gd name="T5" fmla="*/ 16 h 83"/>
                <a:gd name="T6" fmla="*/ 0 w 2090"/>
                <a:gd name="T7" fmla="*/ 16 h 83"/>
                <a:gd name="T8" fmla="*/ 0 w 2090"/>
                <a:gd name="T9" fmla="*/ 83 h 83"/>
                <a:gd name="T10" fmla="*/ 2090 w 2090"/>
                <a:gd name="T11" fmla="*/ 83 h 83"/>
                <a:gd name="T12" fmla="*/ 2090 w 2090"/>
                <a:gd name="T13" fmla="*/ 16 h 83"/>
                <a:gd name="T14" fmla="*/ 1932 w 2090"/>
                <a:gd name="T15" fmla="*/ 16 h 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0" h="83">
                  <a:moveTo>
                    <a:pt x="1932" y="16"/>
                  </a:moveTo>
                  <a:lnTo>
                    <a:pt x="1932" y="0"/>
                  </a:lnTo>
                  <a:lnTo>
                    <a:pt x="1876" y="16"/>
                  </a:lnTo>
                  <a:lnTo>
                    <a:pt x="0" y="16"/>
                  </a:lnTo>
                  <a:lnTo>
                    <a:pt x="0" y="83"/>
                  </a:lnTo>
                  <a:lnTo>
                    <a:pt x="2090" y="83"/>
                  </a:lnTo>
                  <a:lnTo>
                    <a:pt x="2090" y="16"/>
                  </a:lnTo>
                  <a:lnTo>
                    <a:pt x="1932" y="16"/>
                  </a:lnTo>
                  <a:close/>
                </a:path>
              </a:pathLst>
            </a:custGeom>
            <a:solidFill>
              <a:srgbClr val="FAB6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9" name="组合 38"/>
          <p:cNvGrpSpPr/>
          <p:nvPr/>
        </p:nvGrpSpPr>
        <p:grpSpPr>
          <a:xfrm>
            <a:off x="488254" y="4529841"/>
            <a:ext cx="1231075" cy="1946124"/>
            <a:chOff x="2492373" y="4457886"/>
            <a:chExt cx="1639888" cy="2592389"/>
          </a:xfrm>
        </p:grpSpPr>
        <p:sp>
          <p:nvSpPr>
            <p:cNvPr id="25" name="Freeform 18"/>
            <p:cNvSpPr/>
            <p:nvPr/>
          </p:nvSpPr>
          <p:spPr bwMode="auto">
            <a:xfrm>
              <a:off x="2522536" y="4488049"/>
              <a:ext cx="1579563" cy="1903413"/>
            </a:xfrm>
            <a:custGeom>
              <a:avLst/>
              <a:gdLst>
                <a:gd name="T0" fmla="*/ 372 w 372"/>
                <a:gd name="T1" fmla="*/ 186 h 448"/>
                <a:gd name="T2" fmla="*/ 186 w 372"/>
                <a:gd name="T3" fmla="*/ 0 h 448"/>
                <a:gd name="T4" fmla="*/ 0 w 372"/>
                <a:gd name="T5" fmla="*/ 186 h 448"/>
                <a:gd name="T6" fmla="*/ 110 w 372"/>
                <a:gd name="T7" fmla="*/ 355 h 448"/>
                <a:gd name="T8" fmla="*/ 110 w 372"/>
                <a:gd name="T9" fmla="*/ 448 h 448"/>
                <a:gd name="T10" fmla="*/ 262 w 372"/>
                <a:gd name="T11" fmla="*/ 448 h 448"/>
                <a:gd name="T12" fmla="*/ 262 w 372"/>
                <a:gd name="T13" fmla="*/ 355 h 448"/>
                <a:gd name="T14" fmla="*/ 372 w 372"/>
                <a:gd name="T15" fmla="*/ 186 h 4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2" h="448">
                  <a:moveTo>
                    <a:pt x="372" y="186"/>
                  </a:moveTo>
                  <a:cubicBezTo>
                    <a:pt x="372" y="83"/>
                    <a:pt x="289" y="0"/>
                    <a:pt x="186" y="0"/>
                  </a:cubicBezTo>
                  <a:cubicBezTo>
                    <a:pt x="83" y="0"/>
                    <a:pt x="0" y="83"/>
                    <a:pt x="0" y="186"/>
                  </a:cubicBezTo>
                  <a:cubicBezTo>
                    <a:pt x="0" y="261"/>
                    <a:pt x="45" y="326"/>
                    <a:pt x="110" y="355"/>
                  </a:cubicBezTo>
                  <a:cubicBezTo>
                    <a:pt x="110" y="448"/>
                    <a:pt x="110" y="448"/>
                    <a:pt x="110" y="448"/>
                  </a:cubicBezTo>
                  <a:cubicBezTo>
                    <a:pt x="262" y="448"/>
                    <a:pt x="262" y="448"/>
                    <a:pt x="262" y="448"/>
                  </a:cubicBezTo>
                  <a:cubicBezTo>
                    <a:pt x="262" y="355"/>
                    <a:pt x="262" y="355"/>
                    <a:pt x="262" y="355"/>
                  </a:cubicBezTo>
                  <a:cubicBezTo>
                    <a:pt x="327" y="326"/>
                    <a:pt x="372" y="261"/>
                    <a:pt x="372" y="186"/>
                  </a:cubicBezTo>
                  <a:close/>
                </a:path>
              </a:pathLst>
            </a:custGeom>
            <a:solidFill>
              <a:srgbClr val="30C1D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19"/>
            <p:cNvSpPr/>
            <p:nvPr/>
          </p:nvSpPr>
          <p:spPr bwMode="auto">
            <a:xfrm>
              <a:off x="2492373" y="4457886"/>
              <a:ext cx="1639888" cy="1968501"/>
            </a:xfrm>
            <a:custGeom>
              <a:avLst/>
              <a:gdLst>
                <a:gd name="T0" fmla="*/ 379 w 386"/>
                <a:gd name="T1" fmla="*/ 193 h 463"/>
                <a:gd name="T2" fmla="*/ 386 w 386"/>
                <a:gd name="T3" fmla="*/ 193 h 463"/>
                <a:gd name="T4" fmla="*/ 193 w 386"/>
                <a:gd name="T5" fmla="*/ 0 h 463"/>
                <a:gd name="T6" fmla="*/ 0 w 386"/>
                <a:gd name="T7" fmla="*/ 193 h 463"/>
                <a:gd name="T8" fmla="*/ 114 w 386"/>
                <a:gd name="T9" fmla="*/ 369 h 463"/>
                <a:gd name="T10" fmla="*/ 117 w 386"/>
                <a:gd name="T11" fmla="*/ 362 h 463"/>
                <a:gd name="T12" fmla="*/ 110 w 386"/>
                <a:gd name="T13" fmla="*/ 362 h 463"/>
                <a:gd name="T14" fmla="*/ 110 w 386"/>
                <a:gd name="T15" fmla="*/ 455 h 463"/>
                <a:gd name="T16" fmla="*/ 112 w 386"/>
                <a:gd name="T17" fmla="*/ 460 h 463"/>
                <a:gd name="T18" fmla="*/ 117 w 386"/>
                <a:gd name="T19" fmla="*/ 463 h 463"/>
                <a:gd name="T20" fmla="*/ 269 w 386"/>
                <a:gd name="T21" fmla="*/ 463 h 463"/>
                <a:gd name="T22" fmla="*/ 274 w 386"/>
                <a:gd name="T23" fmla="*/ 460 h 463"/>
                <a:gd name="T24" fmla="*/ 276 w 386"/>
                <a:gd name="T25" fmla="*/ 455 h 463"/>
                <a:gd name="T26" fmla="*/ 276 w 386"/>
                <a:gd name="T27" fmla="*/ 362 h 463"/>
                <a:gd name="T28" fmla="*/ 269 w 386"/>
                <a:gd name="T29" fmla="*/ 362 h 463"/>
                <a:gd name="T30" fmla="*/ 272 w 386"/>
                <a:gd name="T31" fmla="*/ 369 h 463"/>
                <a:gd name="T32" fmla="*/ 386 w 386"/>
                <a:gd name="T33" fmla="*/ 193 h 463"/>
                <a:gd name="T34" fmla="*/ 379 w 386"/>
                <a:gd name="T35" fmla="*/ 193 h 463"/>
                <a:gd name="T36" fmla="*/ 372 w 386"/>
                <a:gd name="T37" fmla="*/ 193 h 463"/>
                <a:gd name="T38" fmla="*/ 266 w 386"/>
                <a:gd name="T39" fmla="*/ 356 h 463"/>
                <a:gd name="T40" fmla="*/ 262 w 386"/>
                <a:gd name="T41" fmla="*/ 362 h 463"/>
                <a:gd name="T42" fmla="*/ 262 w 386"/>
                <a:gd name="T43" fmla="*/ 448 h 463"/>
                <a:gd name="T44" fmla="*/ 124 w 386"/>
                <a:gd name="T45" fmla="*/ 448 h 463"/>
                <a:gd name="T46" fmla="*/ 124 w 386"/>
                <a:gd name="T47" fmla="*/ 362 h 463"/>
                <a:gd name="T48" fmla="*/ 120 w 386"/>
                <a:gd name="T49" fmla="*/ 356 h 463"/>
                <a:gd name="T50" fmla="*/ 14 w 386"/>
                <a:gd name="T51" fmla="*/ 193 h 463"/>
                <a:gd name="T52" fmla="*/ 67 w 386"/>
                <a:gd name="T53" fmla="*/ 66 h 463"/>
                <a:gd name="T54" fmla="*/ 193 w 386"/>
                <a:gd name="T55" fmla="*/ 14 h 463"/>
                <a:gd name="T56" fmla="*/ 320 w 386"/>
                <a:gd name="T57" fmla="*/ 66 h 463"/>
                <a:gd name="T58" fmla="*/ 372 w 386"/>
                <a:gd name="T59" fmla="*/ 193 h 463"/>
                <a:gd name="T60" fmla="*/ 379 w 386"/>
                <a:gd name="T61" fmla="*/ 19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86" h="463">
                  <a:moveTo>
                    <a:pt x="379" y="193"/>
                  </a:moveTo>
                  <a:cubicBezTo>
                    <a:pt x="386" y="193"/>
                    <a:pt x="386" y="193"/>
                    <a:pt x="386" y="193"/>
                  </a:cubicBezTo>
                  <a:cubicBezTo>
                    <a:pt x="386" y="86"/>
                    <a:pt x="300" y="0"/>
                    <a:pt x="193" y="0"/>
                  </a:cubicBezTo>
                  <a:cubicBezTo>
                    <a:pt x="86" y="0"/>
                    <a:pt x="0" y="86"/>
                    <a:pt x="0" y="193"/>
                  </a:cubicBezTo>
                  <a:cubicBezTo>
                    <a:pt x="0" y="271"/>
                    <a:pt x="47" y="339"/>
                    <a:pt x="114" y="369"/>
                  </a:cubicBezTo>
                  <a:cubicBezTo>
                    <a:pt x="117" y="362"/>
                    <a:pt x="117" y="362"/>
                    <a:pt x="117" y="362"/>
                  </a:cubicBezTo>
                  <a:cubicBezTo>
                    <a:pt x="110" y="362"/>
                    <a:pt x="110" y="362"/>
                    <a:pt x="110" y="362"/>
                  </a:cubicBezTo>
                  <a:cubicBezTo>
                    <a:pt x="110" y="455"/>
                    <a:pt x="110" y="455"/>
                    <a:pt x="110" y="455"/>
                  </a:cubicBezTo>
                  <a:cubicBezTo>
                    <a:pt x="110" y="457"/>
                    <a:pt x="111" y="459"/>
                    <a:pt x="112" y="460"/>
                  </a:cubicBezTo>
                  <a:cubicBezTo>
                    <a:pt x="113" y="462"/>
                    <a:pt x="115" y="463"/>
                    <a:pt x="117" y="463"/>
                  </a:cubicBezTo>
                  <a:cubicBezTo>
                    <a:pt x="269" y="463"/>
                    <a:pt x="269" y="463"/>
                    <a:pt x="269" y="463"/>
                  </a:cubicBezTo>
                  <a:cubicBezTo>
                    <a:pt x="271" y="463"/>
                    <a:pt x="273" y="462"/>
                    <a:pt x="274" y="460"/>
                  </a:cubicBezTo>
                  <a:cubicBezTo>
                    <a:pt x="275" y="459"/>
                    <a:pt x="276" y="457"/>
                    <a:pt x="276" y="455"/>
                  </a:cubicBezTo>
                  <a:cubicBezTo>
                    <a:pt x="276" y="362"/>
                    <a:pt x="276" y="362"/>
                    <a:pt x="276" y="362"/>
                  </a:cubicBezTo>
                  <a:cubicBezTo>
                    <a:pt x="269" y="362"/>
                    <a:pt x="269" y="362"/>
                    <a:pt x="269" y="362"/>
                  </a:cubicBezTo>
                  <a:cubicBezTo>
                    <a:pt x="272" y="369"/>
                    <a:pt x="272" y="369"/>
                    <a:pt x="272" y="369"/>
                  </a:cubicBezTo>
                  <a:cubicBezTo>
                    <a:pt x="339" y="339"/>
                    <a:pt x="386" y="271"/>
                    <a:pt x="386" y="193"/>
                  </a:cubicBezTo>
                  <a:cubicBezTo>
                    <a:pt x="379" y="193"/>
                    <a:pt x="379" y="193"/>
                    <a:pt x="379" y="193"/>
                  </a:cubicBezTo>
                  <a:cubicBezTo>
                    <a:pt x="372" y="193"/>
                    <a:pt x="372" y="193"/>
                    <a:pt x="372" y="193"/>
                  </a:cubicBezTo>
                  <a:cubicBezTo>
                    <a:pt x="372" y="265"/>
                    <a:pt x="328" y="328"/>
                    <a:pt x="266" y="356"/>
                  </a:cubicBezTo>
                  <a:cubicBezTo>
                    <a:pt x="264" y="357"/>
                    <a:pt x="262" y="360"/>
                    <a:pt x="262" y="362"/>
                  </a:cubicBezTo>
                  <a:cubicBezTo>
                    <a:pt x="262" y="448"/>
                    <a:pt x="262" y="448"/>
                    <a:pt x="262" y="448"/>
                  </a:cubicBezTo>
                  <a:cubicBezTo>
                    <a:pt x="124" y="448"/>
                    <a:pt x="124" y="448"/>
                    <a:pt x="124" y="448"/>
                  </a:cubicBezTo>
                  <a:cubicBezTo>
                    <a:pt x="124" y="362"/>
                    <a:pt x="124" y="362"/>
                    <a:pt x="124" y="362"/>
                  </a:cubicBezTo>
                  <a:cubicBezTo>
                    <a:pt x="124" y="360"/>
                    <a:pt x="123" y="357"/>
                    <a:pt x="120" y="356"/>
                  </a:cubicBezTo>
                  <a:cubicBezTo>
                    <a:pt x="58" y="328"/>
                    <a:pt x="14" y="265"/>
                    <a:pt x="14" y="193"/>
                  </a:cubicBezTo>
                  <a:cubicBezTo>
                    <a:pt x="14" y="143"/>
                    <a:pt x="34" y="99"/>
                    <a:pt x="67" y="66"/>
                  </a:cubicBezTo>
                  <a:cubicBezTo>
                    <a:pt x="99" y="34"/>
                    <a:pt x="144" y="14"/>
                    <a:pt x="193" y="14"/>
                  </a:cubicBezTo>
                  <a:cubicBezTo>
                    <a:pt x="242" y="14"/>
                    <a:pt x="287" y="34"/>
                    <a:pt x="320" y="66"/>
                  </a:cubicBezTo>
                  <a:cubicBezTo>
                    <a:pt x="352" y="99"/>
                    <a:pt x="372" y="143"/>
                    <a:pt x="372" y="193"/>
                  </a:cubicBezTo>
                  <a:lnTo>
                    <a:pt x="379" y="193"/>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0"/>
            <p:cNvSpPr/>
            <p:nvPr/>
          </p:nvSpPr>
          <p:spPr bwMode="auto">
            <a:xfrm>
              <a:off x="2735261" y="4713474"/>
              <a:ext cx="479425" cy="479425"/>
            </a:xfrm>
            <a:custGeom>
              <a:avLst/>
              <a:gdLst>
                <a:gd name="T0" fmla="*/ 113 w 113"/>
                <a:gd name="T1" fmla="*/ 0 h 113"/>
                <a:gd name="T2" fmla="*/ 0 w 113"/>
                <a:gd name="T3" fmla="*/ 113 h 113"/>
                <a:gd name="T4" fmla="*/ 14 w 113"/>
                <a:gd name="T5" fmla="*/ 113 h 113"/>
                <a:gd name="T6" fmla="*/ 43 w 113"/>
                <a:gd name="T7" fmla="*/ 43 h 113"/>
                <a:gd name="T8" fmla="*/ 113 w 113"/>
                <a:gd name="T9" fmla="*/ 14 h 113"/>
                <a:gd name="T10" fmla="*/ 113 w 113"/>
                <a:gd name="T11" fmla="*/ 0 h 113"/>
              </a:gdLst>
              <a:ahLst/>
              <a:cxnLst>
                <a:cxn ang="0">
                  <a:pos x="T0" y="T1"/>
                </a:cxn>
                <a:cxn ang="0">
                  <a:pos x="T2" y="T3"/>
                </a:cxn>
                <a:cxn ang="0">
                  <a:pos x="T4" y="T5"/>
                </a:cxn>
                <a:cxn ang="0">
                  <a:pos x="T6" y="T7"/>
                </a:cxn>
                <a:cxn ang="0">
                  <a:pos x="T8" y="T9"/>
                </a:cxn>
                <a:cxn ang="0">
                  <a:pos x="T10" y="T11"/>
                </a:cxn>
              </a:cxnLst>
              <a:rect l="0" t="0" r="r" b="b"/>
              <a:pathLst>
                <a:path w="113" h="113">
                  <a:moveTo>
                    <a:pt x="113" y="0"/>
                  </a:moveTo>
                  <a:cubicBezTo>
                    <a:pt x="51" y="0"/>
                    <a:pt x="0" y="51"/>
                    <a:pt x="0" y="113"/>
                  </a:cubicBezTo>
                  <a:cubicBezTo>
                    <a:pt x="14" y="113"/>
                    <a:pt x="14" y="113"/>
                    <a:pt x="14" y="113"/>
                  </a:cubicBezTo>
                  <a:cubicBezTo>
                    <a:pt x="14" y="86"/>
                    <a:pt x="25" y="61"/>
                    <a:pt x="43" y="43"/>
                  </a:cubicBezTo>
                  <a:cubicBezTo>
                    <a:pt x="61" y="25"/>
                    <a:pt x="86" y="14"/>
                    <a:pt x="113" y="14"/>
                  </a:cubicBezTo>
                  <a:cubicBezTo>
                    <a:pt x="113" y="0"/>
                    <a:pt x="113" y="0"/>
                    <a:pt x="113" y="0"/>
                  </a:cubicBez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1"/>
            <p:cNvSpPr/>
            <p:nvPr/>
          </p:nvSpPr>
          <p:spPr bwMode="auto">
            <a:xfrm>
              <a:off x="3313111" y="5438961"/>
              <a:ext cx="0" cy="952500"/>
            </a:xfrm>
            <a:custGeom>
              <a:avLst/>
              <a:gdLst>
                <a:gd name="T0" fmla="*/ 600 h 600"/>
                <a:gd name="T1" fmla="*/ 0 h 600"/>
                <a:gd name="T2" fmla="*/ 600 h 600"/>
              </a:gdLst>
              <a:ahLst/>
              <a:cxnLst>
                <a:cxn ang="0">
                  <a:pos x="0" y="T0"/>
                </a:cxn>
                <a:cxn ang="0">
                  <a:pos x="0" y="T1"/>
                </a:cxn>
                <a:cxn ang="0">
                  <a:pos x="0" y="T2"/>
                </a:cxn>
              </a:cxnLst>
              <a:rect l="0" t="0" r="r" b="b"/>
              <a:pathLst>
                <a:path h="600">
                  <a:moveTo>
                    <a:pt x="0" y="600"/>
                  </a:moveTo>
                  <a:lnTo>
                    <a:pt x="0" y="0"/>
                  </a:lnTo>
                  <a:lnTo>
                    <a:pt x="0" y="60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Line 22"/>
            <p:cNvSpPr>
              <a:spLocks noChangeShapeType="1"/>
            </p:cNvSpPr>
            <p:nvPr/>
          </p:nvSpPr>
          <p:spPr bwMode="auto">
            <a:xfrm flipV="1">
              <a:off x="3313111" y="5438961"/>
              <a:ext cx="0" cy="9525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Rectangle 23"/>
            <p:cNvSpPr>
              <a:spLocks noChangeArrowheads="1"/>
            </p:cNvSpPr>
            <p:nvPr/>
          </p:nvSpPr>
          <p:spPr bwMode="auto">
            <a:xfrm>
              <a:off x="3282948" y="5438961"/>
              <a:ext cx="58738" cy="952500"/>
            </a:xfrm>
            <a:prstGeom prst="rect">
              <a:avLst/>
            </a:prstGeom>
            <a:solidFill>
              <a:srgbClr val="4040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1" name="Freeform 24"/>
            <p:cNvSpPr/>
            <p:nvPr/>
          </p:nvSpPr>
          <p:spPr bwMode="auto">
            <a:xfrm>
              <a:off x="3282948" y="5438961"/>
              <a:ext cx="58738" cy="952500"/>
            </a:xfrm>
            <a:custGeom>
              <a:avLst/>
              <a:gdLst>
                <a:gd name="T0" fmla="*/ 37 w 37"/>
                <a:gd name="T1" fmla="*/ 600 h 600"/>
                <a:gd name="T2" fmla="*/ 37 w 37"/>
                <a:gd name="T3" fmla="*/ 0 h 600"/>
                <a:gd name="T4" fmla="*/ 0 w 37"/>
                <a:gd name="T5" fmla="*/ 0 h 600"/>
                <a:gd name="T6" fmla="*/ 0 w 37"/>
                <a:gd name="T7" fmla="*/ 600 h 600"/>
              </a:gdLst>
              <a:ahLst/>
              <a:cxnLst>
                <a:cxn ang="0">
                  <a:pos x="T0" y="T1"/>
                </a:cxn>
                <a:cxn ang="0">
                  <a:pos x="T2" y="T3"/>
                </a:cxn>
                <a:cxn ang="0">
                  <a:pos x="T4" y="T5"/>
                </a:cxn>
                <a:cxn ang="0">
                  <a:pos x="T6" y="T7"/>
                </a:cxn>
              </a:cxnLst>
              <a:rect l="0" t="0" r="r" b="b"/>
              <a:pathLst>
                <a:path w="37" h="600">
                  <a:moveTo>
                    <a:pt x="37" y="600"/>
                  </a:moveTo>
                  <a:lnTo>
                    <a:pt x="37" y="0"/>
                  </a:lnTo>
                  <a:lnTo>
                    <a:pt x="0" y="0"/>
                  </a:lnTo>
                  <a:lnTo>
                    <a:pt x="0" y="60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Oval 25"/>
            <p:cNvSpPr>
              <a:spLocks noChangeArrowheads="1"/>
            </p:cNvSpPr>
            <p:nvPr/>
          </p:nvSpPr>
          <p:spPr bwMode="auto">
            <a:xfrm>
              <a:off x="3121023" y="5056374"/>
              <a:ext cx="382588" cy="382588"/>
            </a:xfrm>
            <a:prstGeom prst="ellipse">
              <a:avLst/>
            </a:prstGeom>
            <a:solidFill>
              <a:srgbClr val="AFB6B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26"/>
            <p:cNvSpPr/>
            <p:nvPr/>
          </p:nvSpPr>
          <p:spPr bwMode="auto">
            <a:xfrm>
              <a:off x="3090861" y="5027799"/>
              <a:ext cx="442913" cy="441325"/>
            </a:xfrm>
            <a:custGeom>
              <a:avLst/>
              <a:gdLst>
                <a:gd name="T0" fmla="*/ 97 w 104"/>
                <a:gd name="T1" fmla="*/ 52 h 104"/>
                <a:gd name="T2" fmla="*/ 90 w 104"/>
                <a:gd name="T3" fmla="*/ 52 h 104"/>
                <a:gd name="T4" fmla="*/ 79 w 104"/>
                <a:gd name="T5" fmla="*/ 79 h 104"/>
                <a:gd name="T6" fmla="*/ 52 w 104"/>
                <a:gd name="T7" fmla="*/ 90 h 104"/>
                <a:gd name="T8" fmla="*/ 25 w 104"/>
                <a:gd name="T9" fmla="*/ 79 h 104"/>
                <a:gd name="T10" fmla="*/ 14 w 104"/>
                <a:gd name="T11" fmla="*/ 52 h 104"/>
                <a:gd name="T12" fmla="*/ 25 w 104"/>
                <a:gd name="T13" fmla="*/ 25 h 104"/>
                <a:gd name="T14" fmla="*/ 52 w 104"/>
                <a:gd name="T15" fmla="*/ 14 h 104"/>
                <a:gd name="T16" fmla="*/ 79 w 104"/>
                <a:gd name="T17" fmla="*/ 25 h 104"/>
                <a:gd name="T18" fmla="*/ 90 w 104"/>
                <a:gd name="T19" fmla="*/ 52 h 104"/>
                <a:gd name="T20" fmla="*/ 97 w 104"/>
                <a:gd name="T21" fmla="*/ 52 h 104"/>
                <a:gd name="T22" fmla="*/ 104 w 104"/>
                <a:gd name="T23" fmla="*/ 52 h 104"/>
                <a:gd name="T24" fmla="*/ 52 w 104"/>
                <a:gd name="T25" fmla="*/ 0 h 104"/>
                <a:gd name="T26" fmla="*/ 0 w 104"/>
                <a:gd name="T27" fmla="*/ 52 h 104"/>
                <a:gd name="T28" fmla="*/ 52 w 104"/>
                <a:gd name="T29" fmla="*/ 104 h 104"/>
                <a:gd name="T30" fmla="*/ 104 w 104"/>
                <a:gd name="T31" fmla="*/ 52 h 104"/>
                <a:gd name="T32" fmla="*/ 97 w 104"/>
                <a:gd name="T33"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4" h="104">
                  <a:moveTo>
                    <a:pt x="97" y="52"/>
                  </a:moveTo>
                  <a:cubicBezTo>
                    <a:pt x="90" y="52"/>
                    <a:pt x="90" y="52"/>
                    <a:pt x="90" y="52"/>
                  </a:cubicBezTo>
                  <a:cubicBezTo>
                    <a:pt x="90" y="63"/>
                    <a:pt x="86" y="72"/>
                    <a:pt x="79" y="79"/>
                  </a:cubicBezTo>
                  <a:cubicBezTo>
                    <a:pt x="72" y="86"/>
                    <a:pt x="63" y="90"/>
                    <a:pt x="52" y="90"/>
                  </a:cubicBezTo>
                  <a:cubicBezTo>
                    <a:pt x="42" y="90"/>
                    <a:pt x="32" y="86"/>
                    <a:pt x="25" y="79"/>
                  </a:cubicBezTo>
                  <a:cubicBezTo>
                    <a:pt x="18" y="72"/>
                    <a:pt x="14" y="63"/>
                    <a:pt x="14" y="52"/>
                  </a:cubicBezTo>
                  <a:cubicBezTo>
                    <a:pt x="14" y="41"/>
                    <a:pt x="18" y="32"/>
                    <a:pt x="25" y="25"/>
                  </a:cubicBezTo>
                  <a:cubicBezTo>
                    <a:pt x="32" y="18"/>
                    <a:pt x="42" y="14"/>
                    <a:pt x="52" y="14"/>
                  </a:cubicBezTo>
                  <a:cubicBezTo>
                    <a:pt x="63" y="14"/>
                    <a:pt x="72" y="18"/>
                    <a:pt x="79" y="25"/>
                  </a:cubicBezTo>
                  <a:cubicBezTo>
                    <a:pt x="86" y="32"/>
                    <a:pt x="90" y="41"/>
                    <a:pt x="90" y="52"/>
                  </a:cubicBezTo>
                  <a:cubicBezTo>
                    <a:pt x="97" y="52"/>
                    <a:pt x="97" y="52"/>
                    <a:pt x="97" y="52"/>
                  </a:cubicBezTo>
                  <a:cubicBezTo>
                    <a:pt x="104" y="52"/>
                    <a:pt x="104" y="52"/>
                    <a:pt x="104" y="52"/>
                  </a:cubicBezTo>
                  <a:cubicBezTo>
                    <a:pt x="104" y="23"/>
                    <a:pt x="81" y="0"/>
                    <a:pt x="52" y="0"/>
                  </a:cubicBezTo>
                  <a:cubicBezTo>
                    <a:pt x="23" y="0"/>
                    <a:pt x="0" y="23"/>
                    <a:pt x="0" y="52"/>
                  </a:cubicBezTo>
                  <a:cubicBezTo>
                    <a:pt x="0" y="81"/>
                    <a:pt x="23" y="104"/>
                    <a:pt x="52" y="104"/>
                  </a:cubicBezTo>
                  <a:cubicBezTo>
                    <a:pt x="81" y="104"/>
                    <a:pt x="104" y="81"/>
                    <a:pt x="104" y="52"/>
                  </a:cubicBezTo>
                  <a:lnTo>
                    <a:pt x="97" y="52"/>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Rectangle 27"/>
            <p:cNvSpPr>
              <a:spLocks noChangeArrowheads="1"/>
            </p:cNvSpPr>
            <p:nvPr/>
          </p:nvSpPr>
          <p:spPr bwMode="auto">
            <a:xfrm>
              <a:off x="2989261" y="6391462"/>
              <a:ext cx="646113" cy="301625"/>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5" name="Freeform 28"/>
            <p:cNvSpPr/>
            <p:nvPr/>
          </p:nvSpPr>
          <p:spPr bwMode="auto">
            <a:xfrm>
              <a:off x="2959098" y="6361299"/>
              <a:ext cx="706438" cy="366713"/>
            </a:xfrm>
            <a:custGeom>
              <a:avLst/>
              <a:gdLst>
                <a:gd name="T0" fmla="*/ 159 w 166"/>
                <a:gd name="T1" fmla="*/ 78 h 86"/>
                <a:gd name="T2" fmla="*/ 159 w 166"/>
                <a:gd name="T3" fmla="*/ 71 h 86"/>
                <a:gd name="T4" fmla="*/ 14 w 166"/>
                <a:gd name="T5" fmla="*/ 71 h 86"/>
                <a:gd name="T6" fmla="*/ 14 w 166"/>
                <a:gd name="T7" fmla="*/ 15 h 86"/>
                <a:gd name="T8" fmla="*/ 152 w 166"/>
                <a:gd name="T9" fmla="*/ 15 h 86"/>
                <a:gd name="T10" fmla="*/ 152 w 166"/>
                <a:gd name="T11" fmla="*/ 78 h 86"/>
                <a:gd name="T12" fmla="*/ 159 w 166"/>
                <a:gd name="T13" fmla="*/ 78 h 86"/>
                <a:gd name="T14" fmla="*/ 159 w 166"/>
                <a:gd name="T15" fmla="*/ 71 h 86"/>
                <a:gd name="T16" fmla="*/ 159 w 166"/>
                <a:gd name="T17" fmla="*/ 78 h 86"/>
                <a:gd name="T18" fmla="*/ 166 w 166"/>
                <a:gd name="T19" fmla="*/ 78 h 86"/>
                <a:gd name="T20" fmla="*/ 166 w 166"/>
                <a:gd name="T21" fmla="*/ 7 h 86"/>
                <a:gd name="T22" fmla="*/ 164 w 166"/>
                <a:gd name="T23" fmla="*/ 3 h 86"/>
                <a:gd name="T24" fmla="*/ 159 w 166"/>
                <a:gd name="T25" fmla="*/ 0 h 86"/>
                <a:gd name="T26" fmla="*/ 7 w 166"/>
                <a:gd name="T27" fmla="*/ 0 h 86"/>
                <a:gd name="T28" fmla="*/ 2 w 166"/>
                <a:gd name="T29" fmla="*/ 3 h 86"/>
                <a:gd name="T30" fmla="*/ 0 w 166"/>
                <a:gd name="T31" fmla="*/ 7 h 86"/>
                <a:gd name="T32" fmla="*/ 0 w 166"/>
                <a:gd name="T33" fmla="*/ 78 h 86"/>
                <a:gd name="T34" fmla="*/ 2 w 166"/>
                <a:gd name="T35" fmla="*/ 83 h 86"/>
                <a:gd name="T36" fmla="*/ 7 w 166"/>
                <a:gd name="T37" fmla="*/ 86 h 86"/>
                <a:gd name="T38" fmla="*/ 159 w 166"/>
                <a:gd name="T39" fmla="*/ 86 h 86"/>
                <a:gd name="T40" fmla="*/ 164 w 166"/>
                <a:gd name="T41" fmla="*/ 83 h 86"/>
                <a:gd name="T42" fmla="*/ 166 w 166"/>
                <a:gd name="T43" fmla="*/ 78 h 86"/>
                <a:gd name="T44" fmla="*/ 159 w 166"/>
                <a:gd name="T45" fmla="*/ 78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6" h="86">
                  <a:moveTo>
                    <a:pt x="159" y="78"/>
                  </a:moveTo>
                  <a:cubicBezTo>
                    <a:pt x="159" y="71"/>
                    <a:pt x="159" y="71"/>
                    <a:pt x="159" y="71"/>
                  </a:cubicBezTo>
                  <a:cubicBezTo>
                    <a:pt x="14" y="71"/>
                    <a:pt x="14" y="71"/>
                    <a:pt x="14" y="71"/>
                  </a:cubicBezTo>
                  <a:cubicBezTo>
                    <a:pt x="14" y="15"/>
                    <a:pt x="14" y="15"/>
                    <a:pt x="14" y="15"/>
                  </a:cubicBezTo>
                  <a:cubicBezTo>
                    <a:pt x="152" y="15"/>
                    <a:pt x="152" y="15"/>
                    <a:pt x="152" y="15"/>
                  </a:cubicBezTo>
                  <a:cubicBezTo>
                    <a:pt x="152" y="78"/>
                    <a:pt x="152" y="78"/>
                    <a:pt x="152" y="78"/>
                  </a:cubicBezTo>
                  <a:cubicBezTo>
                    <a:pt x="159" y="78"/>
                    <a:pt x="159" y="78"/>
                    <a:pt x="159" y="78"/>
                  </a:cubicBezTo>
                  <a:cubicBezTo>
                    <a:pt x="159" y="71"/>
                    <a:pt x="159" y="71"/>
                    <a:pt x="159" y="71"/>
                  </a:cubicBezTo>
                  <a:cubicBezTo>
                    <a:pt x="159" y="78"/>
                    <a:pt x="159" y="78"/>
                    <a:pt x="159" y="78"/>
                  </a:cubicBezTo>
                  <a:cubicBezTo>
                    <a:pt x="166" y="78"/>
                    <a:pt x="166" y="78"/>
                    <a:pt x="166" y="78"/>
                  </a:cubicBezTo>
                  <a:cubicBezTo>
                    <a:pt x="166" y="7"/>
                    <a:pt x="166" y="7"/>
                    <a:pt x="166" y="7"/>
                  </a:cubicBezTo>
                  <a:cubicBezTo>
                    <a:pt x="166" y="6"/>
                    <a:pt x="165" y="4"/>
                    <a:pt x="164" y="3"/>
                  </a:cubicBezTo>
                  <a:cubicBezTo>
                    <a:pt x="163" y="1"/>
                    <a:pt x="161" y="0"/>
                    <a:pt x="159" y="0"/>
                  </a:cubicBezTo>
                  <a:cubicBezTo>
                    <a:pt x="7" y="0"/>
                    <a:pt x="7" y="0"/>
                    <a:pt x="7" y="0"/>
                  </a:cubicBezTo>
                  <a:cubicBezTo>
                    <a:pt x="5" y="0"/>
                    <a:pt x="3" y="1"/>
                    <a:pt x="2" y="3"/>
                  </a:cubicBezTo>
                  <a:cubicBezTo>
                    <a:pt x="1" y="4"/>
                    <a:pt x="0" y="6"/>
                    <a:pt x="0" y="7"/>
                  </a:cubicBezTo>
                  <a:cubicBezTo>
                    <a:pt x="0" y="78"/>
                    <a:pt x="0" y="78"/>
                    <a:pt x="0" y="78"/>
                  </a:cubicBezTo>
                  <a:cubicBezTo>
                    <a:pt x="0" y="80"/>
                    <a:pt x="1" y="82"/>
                    <a:pt x="2" y="83"/>
                  </a:cubicBezTo>
                  <a:cubicBezTo>
                    <a:pt x="3" y="85"/>
                    <a:pt x="5" y="86"/>
                    <a:pt x="7" y="86"/>
                  </a:cubicBezTo>
                  <a:cubicBezTo>
                    <a:pt x="159" y="86"/>
                    <a:pt x="159" y="86"/>
                    <a:pt x="159" y="86"/>
                  </a:cubicBezTo>
                  <a:cubicBezTo>
                    <a:pt x="161" y="86"/>
                    <a:pt x="163" y="85"/>
                    <a:pt x="164" y="83"/>
                  </a:cubicBezTo>
                  <a:cubicBezTo>
                    <a:pt x="165" y="82"/>
                    <a:pt x="166" y="80"/>
                    <a:pt x="166" y="78"/>
                  </a:cubicBezTo>
                  <a:lnTo>
                    <a:pt x="159" y="78"/>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Rectangle 29"/>
            <p:cNvSpPr>
              <a:spLocks noChangeArrowheads="1"/>
            </p:cNvSpPr>
            <p:nvPr/>
          </p:nvSpPr>
          <p:spPr bwMode="auto">
            <a:xfrm>
              <a:off x="3121023" y="6693087"/>
              <a:ext cx="382588" cy="327025"/>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7" name="Freeform 30"/>
            <p:cNvSpPr/>
            <p:nvPr/>
          </p:nvSpPr>
          <p:spPr bwMode="auto">
            <a:xfrm>
              <a:off x="3090861" y="6664512"/>
              <a:ext cx="442913" cy="385763"/>
            </a:xfrm>
            <a:custGeom>
              <a:avLst/>
              <a:gdLst>
                <a:gd name="T0" fmla="*/ 97 w 104"/>
                <a:gd name="T1" fmla="*/ 84 h 91"/>
                <a:gd name="T2" fmla="*/ 97 w 104"/>
                <a:gd name="T3" fmla="*/ 77 h 91"/>
                <a:gd name="T4" fmla="*/ 14 w 104"/>
                <a:gd name="T5" fmla="*/ 77 h 91"/>
                <a:gd name="T6" fmla="*/ 14 w 104"/>
                <a:gd name="T7" fmla="*/ 15 h 91"/>
                <a:gd name="T8" fmla="*/ 90 w 104"/>
                <a:gd name="T9" fmla="*/ 15 h 91"/>
                <a:gd name="T10" fmla="*/ 90 w 104"/>
                <a:gd name="T11" fmla="*/ 84 h 91"/>
                <a:gd name="T12" fmla="*/ 97 w 104"/>
                <a:gd name="T13" fmla="*/ 84 h 91"/>
                <a:gd name="T14" fmla="*/ 97 w 104"/>
                <a:gd name="T15" fmla="*/ 77 h 91"/>
                <a:gd name="T16" fmla="*/ 97 w 104"/>
                <a:gd name="T17" fmla="*/ 84 h 91"/>
                <a:gd name="T18" fmla="*/ 104 w 104"/>
                <a:gd name="T19" fmla="*/ 84 h 91"/>
                <a:gd name="T20" fmla="*/ 104 w 104"/>
                <a:gd name="T21" fmla="*/ 7 h 91"/>
                <a:gd name="T22" fmla="*/ 102 w 104"/>
                <a:gd name="T23" fmla="*/ 2 h 91"/>
                <a:gd name="T24" fmla="*/ 97 w 104"/>
                <a:gd name="T25" fmla="*/ 0 h 91"/>
                <a:gd name="T26" fmla="*/ 7 w 104"/>
                <a:gd name="T27" fmla="*/ 0 h 91"/>
                <a:gd name="T28" fmla="*/ 2 w 104"/>
                <a:gd name="T29" fmla="*/ 2 h 91"/>
                <a:gd name="T30" fmla="*/ 0 w 104"/>
                <a:gd name="T31" fmla="*/ 7 h 91"/>
                <a:gd name="T32" fmla="*/ 0 w 104"/>
                <a:gd name="T33" fmla="*/ 84 h 91"/>
                <a:gd name="T34" fmla="*/ 2 w 104"/>
                <a:gd name="T35" fmla="*/ 89 h 91"/>
                <a:gd name="T36" fmla="*/ 7 w 104"/>
                <a:gd name="T37" fmla="*/ 91 h 91"/>
                <a:gd name="T38" fmla="*/ 97 w 104"/>
                <a:gd name="T39" fmla="*/ 91 h 91"/>
                <a:gd name="T40" fmla="*/ 102 w 104"/>
                <a:gd name="T41" fmla="*/ 89 h 91"/>
                <a:gd name="T42" fmla="*/ 104 w 104"/>
                <a:gd name="T43" fmla="*/ 84 h 91"/>
                <a:gd name="T44" fmla="*/ 97 w 104"/>
                <a:gd name="T45" fmla="*/ 8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 h="91">
                  <a:moveTo>
                    <a:pt x="97" y="84"/>
                  </a:moveTo>
                  <a:cubicBezTo>
                    <a:pt x="97" y="77"/>
                    <a:pt x="97" y="77"/>
                    <a:pt x="97" y="77"/>
                  </a:cubicBezTo>
                  <a:cubicBezTo>
                    <a:pt x="14" y="77"/>
                    <a:pt x="14" y="77"/>
                    <a:pt x="14" y="77"/>
                  </a:cubicBezTo>
                  <a:cubicBezTo>
                    <a:pt x="14" y="15"/>
                    <a:pt x="14" y="15"/>
                    <a:pt x="14" y="15"/>
                  </a:cubicBezTo>
                  <a:cubicBezTo>
                    <a:pt x="90" y="15"/>
                    <a:pt x="90" y="15"/>
                    <a:pt x="90" y="15"/>
                  </a:cubicBezTo>
                  <a:cubicBezTo>
                    <a:pt x="90" y="84"/>
                    <a:pt x="90" y="84"/>
                    <a:pt x="90" y="84"/>
                  </a:cubicBezTo>
                  <a:cubicBezTo>
                    <a:pt x="97" y="84"/>
                    <a:pt x="97" y="84"/>
                    <a:pt x="97" y="84"/>
                  </a:cubicBezTo>
                  <a:cubicBezTo>
                    <a:pt x="97" y="77"/>
                    <a:pt x="97" y="77"/>
                    <a:pt x="97" y="77"/>
                  </a:cubicBezTo>
                  <a:cubicBezTo>
                    <a:pt x="97" y="84"/>
                    <a:pt x="97" y="84"/>
                    <a:pt x="97" y="84"/>
                  </a:cubicBezTo>
                  <a:cubicBezTo>
                    <a:pt x="104" y="84"/>
                    <a:pt x="104" y="84"/>
                    <a:pt x="104" y="84"/>
                  </a:cubicBezTo>
                  <a:cubicBezTo>
                    <a:pt x="104" y="7"/>
                    <a:pt x="104" y="7"/>
                    <a:pt x="104" y="7"/>
                  </a:cubicBezTo>
                  <a:cubicBezTo>
                    <a:pt x="104" y="6"/>
                    <a:pt x="104" y="4"/>
                    <a:pt x="102" y="2"/>
                  </a:cubicBezTo>
                  <a:cubicBezTo>
                    <a:pt x="101" y="1"/>
                    <a:pt x="99" y="0"/>
                    <a:pt x="97" y="0"/>
                  </a:cubicBezTo>
                  <a:cubicBezTo>
                    <a:pt x="7" y="0"/>
                    <a:pt x="7" y="0"/>
                    <a:pt x="7" y="0"/>
                  </a:cubicBezTo>
                  <a:cubicBezTo>
                    <a:pt x="5" y="0"/>
                    <a:pt x="3" y="1"/>
                    <a:pt x="2" y="2"/>
                  </a:cubicBezTo>
                  <a:cubicBezTo>
                    <a:pt x="1" y="4"/>
                    <a:pt x="0" y="6"/>
                    <a:pt x="0" y="7"/>
                  </a:cubicBezTo>
                  <a:cubicBezTo>
                    <a:pt x="0" y="84"/>
                    <a:pt x="0" y="84"/>
                    <a:pt x="0" y="84"/>
                  </a:cubicBezTo>
                  <a:cubicBezTo>
                    <a:pt x="0" y="86"/>
                    <a:pt x="1" y="88"/>
                    <a:pt x="2" y="89"/>
                  </a:cubicBezTo>
                  <a:cubicBezTo>
                    <a:pt x="3" y="90"/>
                    <a:pt x="5" y="91"/>
                    <a:pt x="7" y="91"/>
                  </a:cubicBezTo>
                  <a:cubicBezTo>
                    <a:pt x="97" y="91"/>
                    <a:pt x="97" y="91"/>
                    <a:pt x="97" y="91"/>
                  </a:cubicBezTo>
                  <a:cubicBezTo>
                    <a:pt x="99" y="91"/>
                    <a:pt x="101" y="90"/>
                    <a:pt x="102" y="89"/>
                  </a:cubicBezTo>
                  <a:cubicBezTo>
                    <a:pt x="104" y="88"/>
                    <a:pt x="104" y="86"/>
                    <a:pt x="104" y="84"/>
                  </a:cubicBezTo>
                  <a:lnTo>
                    <a:pt x="97" y="84"/>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 name="Freeform 31"/>
          <p:cNvSpPr/>
          <p:nvPr/>
        </p:nvSpPr>
        <p:spPr bwMode="auto">
          <a:xfrm>
            <a:off x="5006950" y="1055384"/>
            <a:ext cx="2071799" cy="2064240"/>
          </a:xfrm>
          <a:prstGeom prst="ellipse">
            <a:avLst/>
          </a:prstGeom>
          <a:solidFill>
            <a:srgbClr val="FFD641"/>
          </a:solidFill>
          <a:ln>
            <a:noFill/>
          </a:ln>
        </p:spPr>
        <p:txBody>
          <a:bodyPr vert="horz" wrap="square" lIns="91440" tIns="45720" rIns="91440" bIns="45720" numCol="1" anchor="t" anchorCtr="0" compatLnSpc="1"/>
          <a:lstStyle/>
          <a:p>
            <a:endParaRPr lang="zh-CN" altLang="en-US"/>
          </a:p>
        </p:txBody>
      </p:sp>
      <p:sp>
        <p:nvSpPr>
          <p:cNvPr id="5" name="MH_Entry_1"/>
          <p:cNvSpPr/>
          <p:nvPr>
            <p:custDataLst>
              <p:tags r:id="rId1"/>
            </p:custDataLst>
          </p:nvPr>
        </p:nvSpPr>
        <p:spPr>
          <a:xfrm>
            <a:off x="3052483" y="3978383"/>
            <a:ext cx="6279776" cy="498614"/>
          </a:xfrm>
          <a:prstGeom prst="roundRect">
            <a:avLst>
              <a:gd name="adj" fmla="val 91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财政部 税务总局</a:t>
            </a:r>
            <a:endPar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关于支持新型冠状病毒感染的肺炎疫情防控有关税收政策的公告</a:t>
            </a:r>
            <a:endParaRPr lang="zh-CN" altLang="en-US" sz="2800" spc="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 name="MH_Number_1"/>
          <p:cNvSpPr/>
          <p:nvPr>
            <p:custDataLst>
              <p:tags r:id="rId2"/>
            </p:custDataLst>
          </p:nvPr>
        </p:nvSpPr>
        <p:spPr>
          <a:xfrm>
            <a:off x="5159343" y="1213375"/>
            <a:ext cx="1836584" cy="1835343"/>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38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1</a:t>
            </a:r>
            <a:endParaRPr lang="zh-CN" altLang="en-US" sz="138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7" name="直接连接符 6"/>
          <p:cNvCxnSpPr/>
          <p:nvPr/>
        </p:nvCxnSpPr>
        <p:spPr>
          <a:xfrm>
            <a:off x="4660263" y="4435843"/>
            <a:ext cx="2994801" cy="0"/>
          </a:xfrm>
          <a:prstGeom prst="line">
            <a:avLst/>
          </a:prstGeom>
          <a:ln>
            <a:solidFill>
              <a:srgbClr val="FFB726"/>
            </a:solidFill>
          </a:ln>
        </p:spPr>
        <p:style>
          <a:lnRef idx="1">
            <a:schemeClr val="accent1"/>
          </a:lnRef>
          <a:fillRef idx="0">
            <a:schemeClr val="accent1"/>
          </a:fillRef>
          <a:effectRef idx="0">
            <a:schemeClr val="accent1"/>
          </a:effectRef>
          <a:fontRef idx="minor">
            <a:schemeClr val="tx1"/>
          </a:fontRef>
        </p:style>
      </p:cxnSp>
      <p:grpSp>
        <p:nvGrpSpPr>
          <p:cNvPr id="77" name="组合 76"/>
          <p:cNvGrpSpPr/>
          <p:nvPr/>
        </p:nvGrpSpPr>
        <p:grpSpPr>
          <a:xfrm>
            <a:off x="9692640" y="350259"/>
            <a:ext cx="1855672" cy="1964541"/>
            <a:chOff x="8769350" y="212726"/>
            <a:chExt cx="3003550" cy="3179763"/>
          </a:xfrm>
        </p:grpSpPr>
        <p:sp>
          <p:nvSpPr>
            <p:cNvPr id="44" name="Oval 34"/>
            <p:cNvSpPr>
              <a:spLocks noChangeArrowheads="1"/>
            </p:cNvSpPr>
            <p:nvPr/>
          </p:nvSpPr>
          <p:spPr bwMode="auto">
            <a:xfrm>
              <a:off x="8778875" y="400051"/>
              <a:ext cx="2905125" cy="2906713"/>
            </a:xfrm>
            <a:prstGeom prst="ellipse">
              <a:avLst/>
            </a:prstGeom>
            <a:solidFill>
              <a:srgbClr val="FFD6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35"/>
            <p:cNvSpPr/>
            <p:nvPr/>
          </p:nvSpPr>
          <p:spPr bwMode="auto">
            <a:xfrm>
              <a:off x="9007475" y="2125663"/>
              <a:ext cx="2447925" cy="633413"/>
            </a:xfrm>
            <a:custGeom>
              <a:avLst/>
              <a:gdLst>
                <a:gd name="T0" fmla="*/ 0 w 576"/>
                <a:gd name="T1" fmla="*/ 124 h 149"/>
                <a:gd name="T2" fmla="*/ 20 w 576"/>
                <a:gd name="T3" fmla="*/ 149 h 149"/>
                <a:gd name="T4" fmla="*/ 556 w 576"/>
                <a:gd name="T5" fmla="*/ 149 h 149"/>
                <a:gd name="T6" fmla="*/ 576 w 576"/>
                <a:gd name="T7" fmla="*/ 124 h 149"/>
                <a:gd name="T8" fmla="*/ 576 w 576"/>
                <a:gd name="T9" fmla="*/ 25 h 149"/>
                <a:gd name="T10" fmla="*/ 556 w 576"/>
                <a:gd name="T11" fmla="*/ 0 h 149"/>
                <a:gd name="T12" fmla="*/ 20 w 576"/>
                <a:gd name="T13" fmla="*/ 0 h 149"/>
                <a:gd name="T14" fmla="*/ 0 w 576"/>
                <a:gd name="T15" fmla="*/ 25 h 149"/>
                <a:gd name="T16" fmla="*/ 0 w 576"/>
                <a:gd name="T17"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 h="149">
                  <a:moveTo>
                    <a:pt x="0" y="124"/>
                  </a:moveTo>
                  <a:cubicBezTo>
                    <a:pt x="0" y="137"/>
                    <a:pt x="9" y="149"/>
                    <a:pt x="20" y="149"/>
                  </a:cubicBezTo>
                  <a:cubicBezTo>
                    <a:pt x="556" y="149"/>
                    <a:pt x="556" y="149"/>
                    <a:pt x="556" y="149"/>
                  </a:cubicBezTo>
                  <a:cubicBezTo>
                    <a:pt x="567" y="149"/>
                    <a:pt x="576" y="137"/>
                    <a:pt x="576" y="124"/>
                  </a:cubicBezTo>
                  <a:cubicBezTo>
                    <a:pt x="576" y="25"/>
                    <a:pt x="576" y="25"/>
                    <a:pt x="576" y="25"/>
                  </a:cubicBezTo>
                  <a:cubicBezTo>
                    <a:pt x="576" y="11"/>
                    <a:pt x="567" y="0"/>
                    <a:pt x="556" y="0"/>
                  </a:cubicBezTo>
                  <a:cubicBezTo>
                    <a:pt x="20" y="0"/>
                    <a:pt x="20" y="0"/>
                    <a:pt x="20" y="0"/>
                  </a:cubicBezTo>
                  <a:cubicBezTo>
                    <a:pt x="9" y="0"/>
                    <a:pt x="0" y="11"/>
                    <a:pt x="0" y="25"/>
                  </a:cubicBezTo>
                  <a:lnTo>
                    <a:pt x="0" y="124"/>
                  </a:lnTo>
                  <a:close/>
                </a:path>
              </a:pathLst>
            </a:custGeom>
            <a:solidFill>
              <a:srgbClr val="30C1D8"/>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46" name="Freeform 36"/>
            <p:cNvSpPr/>
            <p:nvPr/>
          </p:nvSpPr>
          <p:spPr bwMode="auto">
            <a:xfrm>
              <a:off x="11022013" y="2439988"/>
              <a:ext cx="0" cy="319088"/>
            </a:xfrm>
            <a:custGeom>
              <a:avLst/>
              <a:gdLst>
                <a:gd name="T0" fmla="*/ 201 h 201"/>
                <a:gd name="T1" fmla="*/ 0 h 201"/>
                <a:gd name="T2" fmla="*/ 201 h 201"/>
              </a:gdLst>
              <a:ahLst/>
              <a:cxnLst>
                <a:cxn ang="0">
                  <a:pos x="0" y="T0"/>
                </a:cxn>
                <a:cxn ang="0">
                  <a:pos x="0" y="T1"/>
                </a:cxn>
                <a:cxn ang="0">
                  <a:pos x="0" y="T2"/>
                </a:cxn>
              </a:cxnLst>
              <a:rect l="0" t="0" r="r" b="b"/>
              <a:pathLst>
                <a:path h="201">
                  <a:moveTo>
                    <a:pt x="0" y="201"/>
                  </a:moveTo>
                  <a:lnTo>
                    <a:pt x="0" y="0"/>
                  </a:lnTo>
                  <a:lnTo>
                    <a:pt x="0" y="201"/>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Line 37"/>
            <p:cNvSpPr>
              <a:spLocks noChangeShapeType="1"/>
            </p:cNvSpPr>
            <p:nvPr/>
          </p:nvSpPr>
          <p:spPr bwMode="auto">
            <a:xfrm flipV="1">
              <a:off x="11022013" y="2439988"/>
              <a:ext cx="0" cy="31908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48" name="Rectangle 38"/>
            <p:cNvSpPr>
              <a:spLocks noChangeArrowheads="1"/>
            </p:cNvSpPr>
            <p:nvPr/>
          </p:nvSpPr>
          <p:spPr bwMode="auto">
            <a:xfrm>
              <a:off x="9691688" y="2330451"/>
              <a:ext cx="1028700" cy="223838"/>
            </a:xfrm>
            <a:prstGeom prst="rect">
              <a:avLst/>
            </a:prstGeom>
            <a:solidFill>
              <a:srgbClr val="F9F7F6"/>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49" name="Freeform 39"/>
            <p:cNvSpPr/>
            <p:nvPr/>
          </p:nvSpPr>
          <p:spPr bwMode="auto">
            <a:xfrm>
              <a:off x="9228138" y="2330451"/>
              <a:ext cx="0" cy="223838"/>
            </a:xfrm>
            <a:custGeom>
              <a:avLst/>
              <a:gdLst>
                <a:gd name="T0" fmla="*/ 0 h 141"/>
                <a:gd name="T1" fmla="*/ 141 h 141"/>
                <a:gd name="T2" fmla="*/ 0 h 141"/>
              </a:gdLst>
              <a:ahLst/>
              <a:cxnLst>
                <a:cxn ang="0">
                  <a:pos x="0" y="T0"/>
                </a:cxn>
                <a:cxn ang="0">
                  <a:pos x="0" y="T1"/>
                </a:cxn>
                <a:cxn ang="0">
                  <a:pos x="0" y="T2"/>
                </a:cxn>
              </a:cxnLst>
              <a:rect l="0" t="0" r="r" b="b"/>
              <a:pathLst>
                <a:path h="141">
                  <a:moveTo>
                    <a:pt x="0" y="0"/>
                  </a:moveTo>
                  <a:lnTo>
                    <a:pt x="0" y="141"/>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Line 40"/>
            <p:cNvSpPr>
              <a:spLocks noChangeShapeType="1"/>
            </p:cNvSpPr>
            <p:nvPr/>
          </p:nvSpPr>
          <p:spPr bwMode="auto">
            <a:xfrm>
              <a:off x="9228138" y="2330451"/>
              <a:ext cx="0" cy="22383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1" name="Freeform 41"/>
            <p:cNvSpPr/>
            <p:nvPr/>
          </p:nvSpPr>
          <p:spPr bwMode="auto">
            <a:xfrm>
              <a:off x="9402763" y="2330451"/>
              <a:ext cx="0" cy="165100"/>
            </a:xfrm>
            <a:custGeom>
              <a:avLst/>
              <a:gdLst>
                <a:gd name="T0" fmla="*/ 0 h 104"/>
                <a:gd name="T1" fmla="*/ 104 h 104"/>
                <a:gd name="T2" fmla="*/ 0 h 104"/>
              </a:gdLst>
              <a:ahLst/>
              <a:cxnLst>
                <a:cxn ang="0">
                  <a:pos x="0" y="T0"/>
                </a:cxn>
                <a:cxn ang="0">
                  <a:pos x="0" y="T1"/>
                </a:cxn>
                <a:cxn ang="0">
                  <a:pos x="0" y="T2"/>
                </a:cxn>
              </a:cxnLst>
              <a:rect l="0" t="0" r="r" b="b"/>
              <a:pathLst>
                <a:path h="104">
                  <a:moveTo>
                    <a:pt x="0" y="0"/>
                  </a:moveTo>
                  <a:lnTo>
                    <a:pt x="0" y="104"/>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Line 42"/>
            <p:cNvSpPr>
              <a:spLocks noChangeShapeType="1"/>
            </p:cNvSpPr>
            <p:nvPr/>
          </p:nvSpPr>
          <p:spPr bwMode="auto">
            <a:xfrm>
              <a:off x="9402763" y="2330451"/>
              <a:ext cx="0" cy="165100"/>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3" name="Freeform 43"/>
            <p:cNvSpPr/>
            <p:nvPr/>
          </p:nvSpPr>
          <p:spPr bwMode="auto">
            <a:xfrm>
              <a:off x="9007475" y="2759076"/>
              <a:ext cx="841375" cy="628650"/>
            </a:xfrm>
            <a:custGeom>
              <a:avLst/>
              <a:gdLst>
                <a:gd name="T0" fmla="*/ 20 w 198"/>
                <a:gd name="T1" fmla="*/ 0 h 148"/>
                <a:gd name="T2" fmla="*/ 0 w 198"/>
                <a:gd name="T3" fmla="*/ 25 h 148"/>
                <a:gd name="T4" fmla="*/ 0 w 198"/>
                <a:gd name="T5" fmla="*/ 123 h 148"/>
                <a:gd name="T6" fmla="*/ 20 w 198"/>
                <a:gd name="T7" fmla="*/ 148 h 148"/>
                <a:gd name="T8" fmla="*/ 198 w 198"/>
                <a:gd name="T9" fmla="*/ 148 h 148"/>
                <a:gd name="T10" fmla="*/ 198 w 198"/>
                <a:gd name="T11" fmla="*/ 0 h 148"/>
                <a:gd name="T12" fmla="*/ 20 w 198"/>
                <a:gd name="T13" fmla="*/ 0 h 148"/>
              </a:gdLst>
              <a:ahLst/>
              <a:cxnLst>
                <a:cxn ang="0">
                  <a:pos x="T0" y="T1"/>
                </a:cxn>
                <a:cxn ang="0">
                  <a:pos x="T2" y="T3"/>
                </a:cxn>
                <a:cxn ang="0">
                  <a:pos x="T4" y="T5"/>
                </a:cxn>
                <a:cxn ang="0">
                  <a:pos x="T6" y="T7"/>
                </a:cxn>
                <a:cxn ang="0">
                  <a:pos x="T8" y="T9"/>
                </a:cxn>
                <a:cxn ang="0">
                  <a:pos x="T10" y="T11"/>
                </a:cxn>
                <a:cxn ang="0">
                  <a:pos x="T12" y="T13"/>
                </a:cxn>
              </a:cxnLst>
              <a:rect l="0" t="0" r="r" b="b"/>
              <a:pathLst>
                <a:path w="198" h="148">
                  <a:moveTo>
                    <a:pt x="20" y="0"/>
                  </a:moveTo>
                  <a:cubicBezTo>
                    <a:pt x="9" y="0"/>
                    <a:pt x="0" y="11"/>
                    <a:pt x="0" y="25"/>
                  </a:cubicBezTo>
                  <a:cubicBezTo>
                    <a:pt x="0" y="123"/>
                    <a:pt x="0" y="123"/>
                    <a:pt x="0" y="123"/>
                  </a:cubicBezTo>
                  <a:cubicBezTo>
                    <a:pt x="0" y="137"/>
                    <a:pt x="9" y="148"/>
                    <a:pt x="20" y="148"/>
                  </a:cubicBezTo>
                  <a:cubicBezTo>
                    <a:pt x="198" y="148"/>
                    <a:pt x="198" y="148"/>
                    <a:pt x="198" y="148"/>
                  </a:cubicBezTo>
                  <a:cubicBezTo>
                    <a:pt x="198" y="0"/>
                    <a:pt x="198" y="0"/>
                    <a:pt x="198" y="0"/>
                  </a:cubicBezTo>
                  <a:lnTo>
                    <a:pt x="20" y="0"/>
                  </a:lnTo>
                  <a:close/>
                </a:path>
              </a:pathLst>
            </a:custGeom>
            <a:solidFill>
              <a:srgbClr val="AFB6BB"/>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54" name="Rectangle 44"/>
            <p:cNvSpPr>
              <a:spLocks noChangeArrowheads="1"/>
            </p:cNvSpPr>
            <p:nvPr/>
          </p:nvSpPr>
          <p:spPr bwMode="auto">
            <a:xfrm>
              <a:off x="9848850" y="2759076"/>
              <a:ext cx="488950" cy="628650"/>
            </a:xfrm>
            <a:prstGeom prst="rect">
              <a:avLst/>
            </a:prstGeom>
            <a:solidFill>
              <a:srgbClr val="F1F2F2"/>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55" name="Freeform 45"/>
            <p:cNvSpPr/>
            <p:nvPr/>
          </p:nvSpPr>
          <p:spPr bwMode="auto">
            <a:xfrm>
              <a:off x="10337800" y="2759076"/>
              <a:ext cx="1435100" cy="628650"/>
            </a:xfrm>
            <a:custGeom>
              <a:avLst/>
              <a:gdLst>
                <a:gd name="T0" fmla="*/ 318 w 338"/>
                <a:gd name="T1" fmla="*/ 0 h 148"/>
                <a:gd name="T2" fmla="*/ 0 w 338"/>
                <a:gd name="T3" fmla="*/ 0 h 148"/>
                <a:gd name="T4" fmla="*/ 0 w 338"/>
                <a:gd name="T5" fmla="*/ 148 h 148"/>
                <a:gd name="T6" fmla="*/ 318 w 338"/>
                <a:gd name="T7" fmla="*/ 148 h 148"/>
                <a:gd name="T8" fmla="*/ 338 w 338"/>
                <a:gd name="T9" fmla="*/ 123 h 148"/>
                <a:gd name="T10" fmla="*/ 338 w 338"/>
                <a:gd name="T11" fmla="*/ 25 h 148"/>
                <a:gd name="T12" fmla="*/ 318 w 338"/>
                <a:gd name="T13" fmla="*/ 0 h 148"/>
              </a:gdLst>
              <a:ahLst/>
              <a:cxnLst>
                <a:cxn ang="0">
                  <a:pos x="T0" y="T1"/>
                </a:cxn>
                <a:cxn ang="0">
                  <a:pos x="T2" y="T3"/>
                </a:cxn>
                <a:cxn ang="0">
                  <a:pos x="T4" y="T5"/>
                </a:cxn>
                <a:cxn ang="0">
                  <a:pos x="T6" y="T7"/>
                </a:cxn>
                <a:cxn ang="0">
                  <a:pos x="T8" y="T9"/>
                </a:cxn>
                <a:cxn ang="0">
                  <a:pos x="T10" y="T11"/>
                </a:cxn>
                <a:cxn ang="0">
                  <a:pos x="T12" y="T13"/>
                </a:cxn>
              </a:cxnLst>
              <a:rect l="0" t="0" r="r" b="b"/>
              <a:pathLst>
                <a:path w="338" h="148">
                  <a:moveTo>
                    <a:pt x="318" y="0"/>
                  </a:moveTo>
                  <a:cubicBezTo>
                    <a:pt x="0" y="0"/>
                    <a:pt x="0" y="0"/>
                    <a:pt x="0" y="0"/>
                  </a:cubicBezTo>
                  <a:cubicBezTo>
                    <a:pt x="0" y="148"/>
                    <a:pt x="0" y="148"/>
                    <a:pt x="0" y="148"/>
                  </a:cubicBezTo>
                  <a:cubicBezTo>
                    <a:pt x="318" y="148"/>
                    <a:pt x="318" y="148"/>
                    <a:pt x="318" y="148"/>
                  </a:cubicBezTo>
                  <a:cubicBezTo>
                    <a:pt x="329" y="148"/>
                    <a:pt x="338" y="137"/>
                    <a:pt x="338" y="123"/>
                  </a:cubicBezTo>
                  <a:cubicBezTo>
                    <a:pt x="338" y="25"/>
                    <a:pt x="338" y="25"/>
                    <a:pt x="338" y="25"/>
                  </a:cubicBezTo>
                  <a:cubicBezTo>
                    <a:pt x="338" y="11"/>
                    <a:pt x="329" y="0"/>
                    <a:pt x="318" y="0"/>
                  </a:cubicBezTo>
                  <a:close/>
                </a:path>
              </a:pathLst>
            </a:custGeom>
            <a:solidFill>
              <a:srgbClr val="AFB6BB"/>
            </a:solidFill>
            <a:ln w="58738" cap="flat">
              <a:solidFill>
                <a:srgbClr val="404041"/>
              </a:solidFill>
              <a:prstDash val="solid"/>
              <a:round/>
            </a:ln>
          </p:spPr>
          <p:txBody>
            <a:bodyPr vert="horz" wrap="square" lIns="91440" tIns="45720" rIns="91440" bIns="45720" numCol="1" anchor="t" anchorCtr="0" compatLnSpc="1"/>
            <a:lstStyle/>
            <a:p>
              <a:endParaRPr lang="zh-CN" altLang="en-US" dirty="0"/>
            </a:p>
          </p:txBody>
        </p:sp>
        <p:sp>
          <p:nvSpPr>
            <p:cNvPr id="56" name="Freeform 46"/>
            <p:cNvSpPr/>
            <p:nvPr/>
          </p:nvSpPr>
          <p:spPr bwMode="auto">
            <a:xfrm>
              <a:off x="9491663" y="2759076"/>
              <a:ext cx="0" cy="238125"/>
            </a:xfrm>
            <a:custGeom>
              <a:avLst/>
              <a:gdLst>
                <a:gd name="T0" fmla="*/ 0 h 150"/>
                <a:gd name="T1" fmla="*/ 150 h 150"/>
                <a:gd name="T2" fmla="*/ 0 h 150"/>
              </a:gdLst>
              <a:ahLst/>
              <a:cxnLst>
                <a:cxn ang="0">
                  <a:pos x="0" y="T0"/>
                </a:cxn>
                <a:cxn ang="0">
                  <a:pos x="0" y="T1"/>
                </a:cxn>
                <a:cxn ang="0">
                  <a:pos x="0" y="T2"/>
                </a:cxn>
              </a:cxnLst>
              <a:rect l="0" t="0" r="r" b="b"/>
              <a:pathLst>
                <a:path h="150">
                  <a:moveTo>
                    <a:pt x="0" y="0"/>
                  </a:moveTo>
                  <a:lnTo>
                    <a:pt x="0" y="150"/>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Line 47"/>
            <p:cNvSpPr>
              <a:spLocks noChangeShapeType="1"/>
            </p:cNvSpPr>
            <p:nvPr/>
          </p:nvSpPr>
          <p:spPr bwMode="auto">
            <a:xfrm>
              <a:off x="9491663" y="2759076"/>
              <a:ext cx="0" cy="238125"/>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8" name="Freeform 48"/>
            <p:cNvSpPr/>
            <p:nvPr/>
          </p:nvSpPr>
          <p:spPr bwMode="auto">
            <a:xfrm>
              <a:off x="10634663" y="3073401"/>
              <a:ext cx="0" cy="319088"/>
            </a:xfrm>
            <a:custGeom>
              <a:avLst/>
              <a:gdLst>
                <a:gd name="T0" fmla="*/ 201 h 201"/>
                <a:gd name="T1" fmla="*/ 0 h 201"/>
                <a:gd name="T2" fmla="*/ 201 h 201"/>
              </a:gdLst>
              <a:ahLst/>
              <a:cxnLst>
                <a:cxn ang="0">
                  <a:pos x="0" y="T0"/>
                </a:cxn>
                <a:cxn ang="0">
                  <a:pos x="0" y="T1"/>
                </a:cxn>
                <a:cxn ang="0">
                  <a:pos x="0" y="T2"/>
                </a:cxn>
              </a:cxnLst>
              <a:rect l="0" t="0" r="r" b="b"/>
              <a:pathLst>
                <a:path h="201">
                  <a:moveTo>
                    <a:pt x="0" y="201"/>
                  </a:moveTo>
                  <a:lnTo>
                    <a:pt x="0" y="0"/>
                  </a:lnTo>
                  <a:lnTo>
                    <a:pt x="0" y="201"/>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Line 49"/>
            <p:cNvSpPr>
              <a:spLocks noChangeShapeType="1"/>
            </p:cNvSpPr>
            <p:nvPr/>
          </p:nvSpPr>
          <p:spPr bwMode="auto">
            <a:xfrm flipV="1">
              <a:off x="10634663" y="3073401"/>
              <a:ext cx="0" cy="31908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60" name="Freeform 50"/>
            <p:cNvSpPr/>
            <p:nvPr/>
          </p:nvSpPr>
          <p:spPr bwMode="auto">
            <a:xfrm>
              <a:off x="11022013" y="3184526"/>
              <a:ext cx="0" cy="207963"/>
            </a:xfrm>
            <a:custGeom>
              <a:avLst/>
              <a:gdLst>
                <a:gd name="T0" fmla="*/ 131 h 131"/>
                <a:gd name="T1" fmla="*/ 0 h 131"/>
                <a:gd name="T2" fmla="*/ 131 h 131"/>
              </a:gdLst>
              <a:ahLst/>
              <a:cxnLst>
                <a:cxn ang="0">
                  <a:pos x="0" y="T0"/>
                </a:cxn>
                <a:cxn ang="0">
                  <a:pos x="0" y="T1"/>
                </a:cxn>
                <a:cxn ang="0">
                  <a:pos x="0" y="T2"/>
                </a:cxn>
              </a:cxnLst>
              <a:rect l="0" t="0" r="r" b="b"/>
              <a:pathLst>
                <a:path h="131">
                  <a:moveTo>
                    <a:pt x="0" y="131"/>
                  </a:moveTo>
                  <a:lnTo>
                    <a:pt x="0" y="0"/>
                  </a:lnTo>
                  <a:lnTo>
                    <a:pt x="0" y="131"/>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Line 51"/>
            <p:cNvSpPr>
              <a:spLocks noChangeShapeType="1"/>
            </p:cNvSpPr>
            <p:nvPr/>
          </p:nvSpPr>
          <p:spPr bwMode="auto">
            <a:xfrm flipV="1">
              <a:off x="11022013" y="3184526"/>
              <a:ext cx="0" cy="207963"/>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62" name="Freeform 52"/>
            <p:cNvSpPr/>
            <p:nvPr/>
          </p:nvSpPr>
          <p:spPr bwMode="auto">
            <a:xfrm>
              <a:off x="11399838" y="3073401"/>
              <a:ext cx="0" cy="319088"/>
            </a:xfrm>
            <a:custGeom>
              <a:avLst/>
              <a:gdLst>
                <a:gd name="T0" fmla="*/ 201 h 201"/>
                <a:gd name="T1" fmla="*/ 0 h 201"/>
                <a:gd name="T2" fmla="*/ 201 h 201"/>
              </a:gdLst>
              <a:ahLst/>
              <a:cxnLst>
                <a:cxn ang="0">
                  <a:pos x="0" y="T0"/>
                </a:cxn>
                <a:cxn ang="0">
                  <a:pos x="0" y="T1"/>
                </a:cxn>
                <a:cxn ang="0">
                  <a:pos x="0" y="T2"/>
                </a:cxn>
              </a:cxnLst>
              <a:rect l="0" t="0" r="r" b="b"/>
              <a:pathLst>
                <a:path h="201">
                  <a:moveTo>
                    <a:pt x="0" y="201"/>
                  </a:moveTo>
                  <a:lnTo>
                    <a:pt x="0" y="0"/>
                  </a:lnTo>
                  <a:lnTo>
                    <a:pt x="0" y="201"/>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Line 53"/>
            <p:cNvSpPr>
              <a:spLocks noChangeShapeType="1"/>
            </p:cNvSpPr>
            <p:nvPr/>
          </p:nvSpPr>
          <p:spPr bwMode="auto">
            <a:xfrm flipV="1">
              <a:off x="11399838" y="3073401"/>
              <a:ext cx="0" cy="31908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64" name="Freeform 54"/>
            <p:cNvSpPr/>
            <p:nvPr/>
          </p:nvSpPr>
          <p:spPr bwMode="auto">
            <a:xfrm>
              <a:off x="9798050" y="212726"/>
              <a:ext cx="1104900" cy="1309688"/>
            </a:xfrm>
            <a:custGeom>
              <a:avLst/>
              <a:gdLst>
                <a:gd name="T0" fmla="*/ 170 w 260"/>
                <a:gd name="T1" fmla="*/ 70 h 308"/>
                <a:gd name="T2" fmla="*/ 160 w 260"/>
                <a:gd name="T3" fmla="*/ 70 h 308"/>
                <a:gd name="T4" fmla="*/ 136 w 260"/>
                <a:gd name="T5" fmla="*/ 74 h 308"/>
                <a:gd name="T6" fmla="*/ 161 w 260"/>
                <a:gd name="T7" fmla="*/ 12 h 308"/>
                <a:gd name="T8" fmla="*/ 154 w 260"/>
                <a:gd name="T9" fmla="*/ 0 h 308"/>
                <a:gd name="T10" fmla="*/ 121 w 260"/>
                <a:gd name="T11" fmla="*/ 73 h 308"/>
                <a:gd name="T12" fmla="*/ 100 w 260"/>
                <a:gd name="T13" fmla="*/ 70 h 308"/>
                <a:gd name="T14" fmla="*/ 90 w 260"/>
                <a:gd name="T15" fmla="*/ 70 h 308"/>
                <a:gd name="T16" fmla="*/ 0 w 260"/>
                <a:gd name="T17" fmla="*/ 159 h 308"/>
                <a:gd name="T18" fmla="*/ 0 w 260"/>
                <a:gd name="T19" fmla="*/ 239 h 308"/>
                <a:gd name="T20" fmla="*/ 32 w 260"/>
                <a:gd name="T21" fmla="*/ 306 h 308"/>
                <a:gd name="T22" fmla="*/ 36 w 260"/>
                <a:gd name="T23" fmla="*/ 308 h 308"/>
                <a:gd name="T24" fmla="*/ 224 w 260"/>
                <a:gd name="T25" fmla="*/ 308 h 308"/>
                <a:gd name="T26" fmla="*/ 228 w 260"/>
                <a:gd name="T27" fmla="*/ 306 h 308"/>
                <a:gd name="T28" fmla="*/ 260 w 260"/>
                <a:gd name="T29" fmla="*/ 239 h 308"/>
                <a:gd name="T30" fmla="*/ 260 w 260"/>
                <a:gd name="T31" fmla="*/ 159 h 308"/>
                <a:gd name="T32" fmla="*/ 170 w 260"/>
                <a:gd name="T33" fmla="*/ 70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0" h="308">
                  <a:moveTo>
                    <a:pt x="170" y="70"/>
                  </a:moveTo>
                  <a:cubicBezTo>
                    <a:pt x="160" y="70"/>
                    <a:pt x="160" y="70"/>
                    <a:pt x="160" y="70"/>
                  </a:cubicBezTo>
                  <a:cubicBezTo>
                    <a:pt x="152" y="70"/>
                    <a:pt x="144" y="71"/>
                    <a:pt x="136" y="74"/>
                  </a:cubicBezTo>
                  <a:cubicBezTo>
                    <a:pt x="134" y="59"/>
                    <a:pt x="135" y="28"/>
                    <a:pt x="161" y="12"/>
                  </a:cubicBezTo>
                  <a:cubicBezTo>
                    <a:pt x="154" y="0"/>
                    <a:pt x="154" y="0"/>
                    <a:pt x="154" y="0"/>
                  </a:cubicBezTo>
                  <a:cubicBezTo>
                    <a:pt x="122" y="20"/>
                    <a:pt x="120" y="55"/>
                    <a:pt x="121" y="73"/>
                  </a:cubicBezTo>
                  <a:cubicBezTo>
                    <a:pt x="114" y="71"/>
                    <a:pt x="107" y="70"/>
                    <a:pt x="100" y="70"/>
                  </a:cubicBezTo>
                  <a:cubicBezTo>
                    <a:pt x="90" y="70"/>
                    <a:pt x="90" y="70"/>
                    <a:pt x="90" y="70"/>
                  </a:cubicBezTo>
                  <a:cubicBezTo>
                    <a:pt x="40" y="70"/>
                    <a:pt x="0" y="110"/>
                    <a:pt x="0" y="159"/>
                  </a:cubicBezTo>
                  <a:cubicBezTo>
                    <a:pt x="0" y="239"/>
                    <a:pt x="0" y="239"/>
                    <a:pt x="0" y="239"/>
                  </a:cubicBezTo>
                  <a:cubicBezTo>
                    <a:pt x="0" y="265"/>
                    <a:pt x="12" y="289"/>
                    <a:pt x="32" y="306"/>
                  </a:cubicBezTo>
                  <a:cubicBezTo>
                    <a:pt x="33" y="307"/>
                    <a:pt x="34" y="308"/>
                    <a:pt x="36" y="308"/>
                  </a:cubicBezTo>
                  <a:cubicBezTo>
                    <a:pt x="224" y="308"/>
                    <a:pt x="224" y="308"/>
                    <a:pt x="224" y="308"/>
                  </a:cubicBezTo>
                  <a:cubicBezTo>
                    <a:pt x="225" y="308"/>
                    <a:pt x="227" y="307"/>
                    <a:pt x="228" y="306"/>
                  </a:cubicBezTo>
                  <a:cubicBezTo>
                    <a:pt x="248" y="289"/>
                    <a:pt x="260" y="265"/>
                    <a:pt x="260" y="239"/>
                  </a:cubicBezTo>
                  <a:cubicBezTo>
                    <a:pt x="260" y="159"/>
                    <a:pt x="260" y="159"/>
                    <a:pt x="260" y="159"/>
                  </a:cubicBezTo>
                  <a:cubicBezTo>
                    <a:pt x="260" y="110"/>
                    <a:pt x="220" y="70"/>
                    <a:pt x="170" y="70"/>
                  </a:cubicBezTo>
                  <a:close/>
                </a:path>
              </a:pathLst>
            </a:custGeom>
            <a:solidFill>
              <a:srgbClr val="FCC5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55"/>
            <p:cNvSpPr/>
            <p:nvPr/>
          </p:nvSpPr>
          <p:spPr bwMode="auto">
            <a:xfrm>
              <a:off x="9729788" y="541338"/>
              <a:ext cx="1041400" cy="950913"/>
            </a:xfrm>
            <a:custGeom>
              <a:avLst/>
              <a:gdLst>
                <a:gd name="T0" fmla="*/ 245 w 245"/>
                <a:gd name="T1" fmla="*/ 162 h 224"/>
                <a:gd name="T2" fmla="*/ 245 w 245"/>
                <a:gd name="T3" fmla="*/ 83 h 224"/>
                <a:gd name="T4" fmla="*/ 163 w 245"/>
                <a:gd name="T5" fmla="*/ 0 h 224"/>
                <a:gd name="T6" fmla="*/ 152 w 245"/>
                <a:gd name="T7" fmla="*/ 0 h 224"/>
                <a:gd name="T8" fmla="*/ 122 w 245"/>
                <a:gd name="T9" fmla="*/ 6 h 224"/>
                <a:gd name="T10" fmla="*/ 93 w 245"/>
                <a:gd name="T11" fmla="*/ 0 h 224"/>
                <a:gd name="T12" fmla="*/ 82 w 245"/>
                <a:gd name="T13" fmla="*/ 0 h 224"/>
                <a:gd name="T14" fmla="*/ 0 w 245"/>
                <a:gd name="T15" fmla="*/ 83 h 224"/>
                <a:gd name="T16" fmla="*/ 0 w 245"/>
                <a:gd name="T17" fmla="*/ 162 h 224"/>
                <a:gd name="T18" fmla="*/ 29 w 245"/>
                <a:gd name="T19" fmla="*/ 224 h 224"/>
                <a:gd name="T20" fmla="*/ 216 w 245"/>
                <a:gd name="T21" fmla="*/ 224 h 224"/>
                <a:gd name="T22" fmla="*/ 245 w 245"/>
                <a:gd name="T23" fmla="*/ 16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5" h="224">
                  <a:moveTo>
                    <a:pt x="245" y="162"/>
                  </a:moveTo>
                  <a:cubicBezTo>
                    <a:pt x="245" y="83"/>
                    <a:pt x="245" y="83"/>
                    <a:pt x="245" y="83"/>
                  </a:cubicBezTo>
                  <a:cubicBezTo>
                    <a:pt x="245" y="37"/>
                    <a:pt x="208" y="0"/>
                    <a:pt x="163" y="0"/>
                  </a:cubicBezTo>
                  <a:cubicBezTo>
                    <a:pt x="152" y="0"/>
                    <a:pt x="152" y="0"/>
                    <a:pt x="152" y="0"/>
                  </a:cubicBezTo>
                  <a:cubicBezTo>
                    <a:pt x="142" y="0"/>
                    <a:pt x="132" y="2"/>
                    <a:pt x="122" y="6"/>
                  </a:cubicBezTo>
                  <a:cubicBezTo>
                    <a:pt x="113" y="2"/>
                    <a:pt x="103" y="0"/>
                    <a:pt x="93" y="0"/>
                  </a:cubicBezTo>
                  <a:cubicBezTo>
                    <a:pt x="82" y="0"/>
                    <a:pt x="82" y="0"/>
                    <a:pt x="82" y="0"/>
                  </a:cubicBezTo>
                  <a:cubicBezTo>
                    <a:pt x="37" y="0"/>
                    <a:pt x="0" y="37"/>
                    <a:pt x="0" y="83"/>
                  </a:cubicBezTo>
                  <a:cubicBezTo>
                    <a:pt x="0" y="162"/>
                    <a:pt x="0" y="162"/>
                    <a:pt x="0" y="162"/>
                  </a:cubicBezTo>
                  <a:cubicBezTo>
                    <a:pt x="0" y="187"/>
                    <a:pt x="11" y="209"/>
                    <a:pt x="29" y="224"/>
                  </a:cubicBezTo>
                  <a:cubicBezTo>
                    <a:pt x="216" y="224"/>
                    <a:pt x="216" y="224"/>
                    <a:pt x="216" y="224"/>
                  </a:cubicBezTo>
                  <a:cubicBezTo>
                    <a:pt x="234" y="209"/>
                    <a:pt x="245" y="187"/>
                    <a:pt x="245" y="162"/>
                  </a:cubicBezTo>
                  <a:close/>
                </a:path>
              </a:pathLst>
            </a:custGeom>
            <a:solidFill>
              <a:srgbClr val="30C1D8"/>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66" name="Freeform 56"/>
            <p:cNvSpPr/>
            <p:nvPr/>
          </p:nvSpPr>
          <p:spPr bwMode="auto">
            <a:xfrm>
              <a:off x="10198100" y="238126"/>
              <a:ext cx="169862" cy="328613"/>
            </a:xfrm>
            <a:custGeom>
              <a:avLst/>
              <a:gdLst>
                <a:gd name="T0" fmla="*/ 12 w 40"/>
                <a:gd name="T1" fmla="*/ 77 h 77"/>
                <a:gd name="T2" fmla="*/ 40 w 40"/>
                <a:gd name="T3" fmla="*/ 0 h 77"/>
              </a:gdLst>
              <a:ahLst/>
              <a:cxnLst>
                <a:cxn ang="0">
                  <a:pos x="T0" y="T1"/>
                </a:cxn>
                <a:cxn ang="0">
                  <a:pos x="T2" y="T3"/>
                </a:cxn>
              </a:cxnLst>
              <a:rect l="0" t="0" r="r" b="b"/>
              <a:pathLst>
                <a:path w="40" h="77">
                  <a:moveTo>
                    <a:pt x="12" y="77"/>
                  </a:moveTo>
                  <a:cubicBezTo>
                    <a:pt x="12" y="77"/>
                    <a:pt x="0" y="25"/>
                    <a:pt x="40" y="0"/>
                  </a:cubicBezTo>
                </a:path>
              </a:pathLst>
            </a:custGeom>
            <a:noFill/>
            <a:ln w="58738" cap="flat">
              <a:solidFill>
                <a:srgbClr val="40404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67" name="Freeform 57"/>
            <p:cNvSpPr/>
            <p:nvPr/>
          </p:nvSpPr>
          <p:spPr bwMode="auto">
            <a:xfrm>
              <a:off x="9950450" y="752476"/>
              <a:ext cx="157162" cy="169863"/>
            </a:xfrm>
            <a:custGeom>
              <a:avLst/>
              <a:gdLst>
                <a:gd name="T0" fmla="*/ 37 w 37"/>
                <a:gd name="T1" fmla="*/ 0 h 40"/>
                <a:gd name="T2" fmla="*/ 0 w 37"/>
                <a:gd name="T3" fmla="*/ 40 h 40"/>
              </a:gdLst>
              <a:ahLst/>
              <a:cxnLst>
                <a:cxn ang="0">
                  <a:pos x="T0" y="T1"/>
                </a:cxn>
                <a:cxn ang="0">
                  <a:pos x="T2" y="T3"/>
                </a:cxn>
              </a:cxnLst>
              <a:rect l="0" t="0" r="r" b="b"/>
              <a:pathLst>
                <a:path w="37" h="40">
                  <a:moveTo>
                    <a:pt x="37" y="0"/>
                  </a:moveTo>
                  <a:cubicBezTo>
                    <a:pt x="21" y="7"/>
                    <a:pt x="8" y="22"/>
                    <a:pt x="0" y="40"/>
                  </a:cubicBezTo>
                </a:path>
              </a:pathLst>
            </a:custGeom>
            <a:noFill/>
            <a:ln w="58738" cap="flat">
              <a:solidFill>
                <a:srgbClr val="F1F2F2"/>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68" name="Freeform 58"/>
            <p:cNvSpPr/>
            <p:nvPr/>
          </p:nvSpPr>
          <p:spPr bwMode="auto">
            <a:xfrm>
              <a:off x="8769350" y="1492251"/>
              <a:ext cx="863600" cy="633413"/>
            </a:xfrm>
            <a:custGeom>
              <a:avLst/>
              <a:gdLst>
                <a:gd name="T0" fmla="*/ 22 w 203"/>
                <a:gd name="T1" fmla="*/ 0 h 149"/>
                <a:gd name="T2" fmla="*/ 0 w 203"/>
                <a:gd name="T3" fmla="*/ 25 h 149"/>
                <a:gd name="T4" fmla="*/ 0 w 203"/>
                <a:gd name="T5" fmla="*/ 124 h 149"/>
                <a:gd name="T6" fmla="*/ 22 w 203"/>
                <a:gd name="T7" fmla="*/ 149 h 149"/>
                <a:gd name="T8" fmla="*/ 203 w 203"/>
                <a:gd name="T9" fmla="*/ 149 h 149"/>
                <a:gd name="T10" fmla="*/ 203 w 203"/>
                <a:gd name="T11" fmla="*/ 0 h 149"/>
                <a:gd name="T12" fmla="*/ 22 w 203"/>
                <a:gd name="T13" fmla="*/ 0 h 149"/>
              </a:gdLst>
              <a:ahLst/>
              <a:cxnLst>
                <a:cxn ang="0">
                  <a:pos x="T0" y="T1"/>
                </a:cxn>
                <a:cxn ang="0">
                  <a:pos x="T2" y="T3"/>
                </a:cxn>
                <a:cxn ang="0">
                  <a:pos x="T4" y="T5"/>
                </a:cxn>
                <a:cxn ang="0">
                  <a:pos x="T6" y="T7"/>
                </a:cxn>
                <a:cxn ang="0">
                  <a:pos x="T8" y="T9"/>
                </a:cxn>
                <a:cxn ang="0">
                  <a:pos x="T10" y="T11"/>
                </a:cxn>
                <a:cxn ang="0">
                  <a:pos x="T12" y="T13"/>
                </a:cxn>
              </a:cxnLst>
              <a:rect l="0" t="0" r="r" b="b"/>
              <a:pathLst>
                <a:path w="203" h="149">
                  <a:moveTo>
                    <a:pt x="22" y="0"/>
                  </a:moveTo>
                  <a:cubicBezTo>
                    <a:pt x="10" y="0"/>
                    <a:pt x="0" y="11"/>
                    <a:pt x="0" y="25"/>
                  </a:cubicBezTo>
                  <a:cubicBezTo>
                    <a:pt x="0" y="124"/>
                    <a:pt x="0" y="124"/>
                    <a:pt x="0" y="124"/>
                  </a:cubicBezTo>
                  <a:cubicBezTo>
                    <a:pt x="0" y="138"/>
                    <a:pt x="10" y="149"/>
                    <a:pt x="22" y="149"/>
                  </a:cubicBezTo>
                  <a:cubicBezTo>
                    <a:pt x="203" y="149"/>
                    <a:pt x="203" y="149"/>
                    <a:pt x="203" y="149"/>
                  </a:cubicBezTo>
                  <a:cubicBezTo>
                    <a:pt x="203" y="0"/>
                    <a:pt x="203" y="0"/>
                    <a:pt x="203" y="0"/>
                  </a:cubicBezTo>
                  <a:lnTo>
                    <a:pt x="22" y="0"/>
                  </a:lnTo>
                  <a:close/>
                </a:path>
              </a:pathLst>
            </a:custGeom>
            <a:solidFill>
              <a:srgbClr val="D1D3D4"/>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69" name="Rectangle 59"/>
            <p:cNvSpPr>
              <a:spLocks noChangeArrowheads="1"/>
            </p:cNvSpPr>
            <p:nvPr/>
          </p:nvSpPr>
          <p:spPr bwMode="auto">
            <a:xfrm>
              <a:off x="9632950" y="1492251"/>
              <a:ext cx="454025" cy="633413"/>
            </a:xfrm>
            <a:prstGeom prst="rect">
              <a:avLst/>
            </a:prstGeom>
            <a:solidFill>
              <a:srgbClr val="F1F2F2"/>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70" name="Freeform 60"/>
            <p:cNvSpPr/>
            <p:nvPr/>
          </p:nvSpPr>
          <p:spPr bwMode="auto">
            <a:xfrm>
              <a:off x="10086975" y="1492251"/>
              <a:ext cx="1665287" cy="633413"/>
            </a:xfrm>
            <a:custGeom>
              <a:avLst/>
              <a:gdLst>
                <a:gd name="T0" fmla="*/ 370 w 392"/>
                <a:gd name="T1" fmla="*/ 0 h 149"/>
                <a:gd name="T2" fmla="*/ 0 w 392"/>
                <a:gd name="T3" fmla="*/ 0 h 149"/>
                <a:gd name="T4" fmla="*/ 0 w 392"/>
                <a:gd name="T5" fmla="*/ 149 h 149"/>
                <a:gd name="T6" fmla="*/ 370 w 392"/>
                <a:gd name="T7" fmla="*/ 149 h 149"/>
                <a:gd name="T8" fmla="*/ 392 w 392"/>
                <a:gd name="T9" fmla="*/ 124 h 149"/>
                <a:gd name="T10" fmla="*/ 392 w 392"/>
                <a:gd name="T11" fmla="*/ 25 h 149"/>
                <a:gd name="T12" fmla="*/ 370 w 392"/>
                <a:gd name="T13" fmla="*/ 0 h 149"/>
              </a:gdLst>
              <a:ahLst/>
              <a:cxnLst>
                <a:cxn ang="0">
                  <a:pos x="T0" y="T1"/>
                </a:cxn>
                <a:cxn ang="0">
                  <a:pos x="T2" y="T3"/>
                </a:cxn>
                <a:cxn ang="0">
                  <a:pos x="T4" y="T5"/>
                </a:cxn>
                <a:cxn ang="0">
                  <a:pos x="T6" y="T7"/>
                </a:cxn>
                <a:cxn ang="0">
                  <a:pos x="T8" y="T9"/>
                </a:cxn>
                <a:cxn ang="0">
                  <a:pos x="T10" y="T11"/>
                </a:cxn>
                <a:cxn ang="0">
                  <a:pos x="T12" y="T13"/>
                </a:cxn>
              </a:cxnLst>
              <a:rect l="0" t="0" r="r" b="b"/>
              <a:pathLst>
                <a:path w="392" h="149">
                  <a:moveTo>
                    <a:pt x="370" y="0"/>
                  </a:moveTo>
                  <a:cubicBezTo>
                    <a:pt x="0" y="0"/>
                    <a:pt x="0" y="0"/>
                    <a:pt x="0" y="0"/>
                  </a:cubicBezTo>
                  <a:cubicBezTo>
                    <a:pt x="0" y="149"/>
                    <a:pt x="0" y="149"/>
                    <a:pt x="0" y="149"/>
                  </a:cubicBezTo>
                  <a:cubicBezTo>
                    <a:pt x="370" y="149"/>
                    <a:pt x="370" y="149"/>
                    <a:pt x="370" y="149"/>
                  </a:cubicBezTo>
                  <a:cubicBezTo>
                    <a:pt x="382" y="149"/>
                    <a:pt x="392" y="138"/>
                    <a:pt x="392" y="124"/>
                  </a:cubicBezTo>
                  <a:cubicBezTo>
                    <a:pt x="392" y="25"/>
                    <a:pt x="392" y="25"/>
                    <a:pt x="392" y="25"/>
                  </a:cubicBezTo>
                  <a:cubicBezTo>
                    <a:pt x="392" y="11"/>
                    <a:pt x="382" y="0"/>
                    <a:pt x="370" y="0"/>
                  </a:cubicBezTo>
                  <a:close/>
                </a:path>
              </a:pathLst>
            </a:custGeom>
            <a:solidFill>
              <a:srgbClr val="D1D3D4"/>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71" name="Freeform 61"/>
            <p:cNvSpPr/>
            <p:nvPr/>
          </p:nvSpPr>
          <p:spPr bwMode="auto">
            <a:xfrm>
              <a:off x="9202738" y="1492251"/>
              <a:ext cx="0" cy="280988"/>
            </a:xfrm>
            <a:custGeom>
              <a:avLst/>
              <a:gdLst>
                <a:gd name="T0" fmla="*/ 0 h 177"/>
                <a:gd name="T1" fmla="*/ 177 h 177"/>
                <a:gd name="T2" fmla="*/ 0 h 177"/>
              </a:gdLst>
              <a:ahLst/>
              <a:cxnLst>
                <a:cxn ang="0">
                  <a:pos x="0" y="T0"/>
                </a:cxn>
                <a:cxn ang="0">
                  <a:pos x="0" y="T1"/>
                </a:cxn>
                <a:cxn ang="0">
                  <a:pos x="0" y="T2"/>
                </a:cxn>
              </a:cxnLst>
              <a:rect l="0" t="0" r="r" b="b"/>
              <a:pathLst>
                <a:path h="177">
                  <a:moveTo>
                    <a:pt x="0" y="0"/>
                  </a:moveTo>
                  <a:lnTo>
                    <a:pt x="0" y="177"/>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Line 62"/>
            <p:cNvSpPr>
              <a:spLocks noChangeShapeType="1"/>
            </p:cNvSpPr>
            <p:nvPr/>
          </p:nvSpPr>
          <p:spPr bwMode="auto">
            <a:xfrm>
              <a:off x="9202738" y="1492251"/>
              <a:ext cx="0" cy="28098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73" name="Freeform 63"/>
            <p:cNvSpPr/>
            <p:nvPr/>
          </p:nvSpPr>
          <p:spPr bwMode="auto">
            <a:xfrm>
              <a:off x="10320338" y="1712913"/>
              <a:ext cx="314325" cy="0"/>
            </a:xfrm>
            <a:custGeom>
              <a:avLst/>
              <a:gdLst>
                <a:gd name="T0" fmla="*/ 0 w 198"/>
                <a:gd name="T1" fmla="*/ 198 w 198"/>
                <a:gd name="T2" fmla="*/ 0 w 198"/>
              </a:gdLst>
              <a:ahLst/>
              <a:cxnLst>
                <a:cxn ang="0">
                  <a:pos x="T0" y="0"/>
                </a:cxn>
                <a:cxn ang="0">
                  <a:pos x="T1" y="0"/>
                </a:cxn>
                <a:cxn ang="0">
                  <a:pos x="T2" y="0"/>
                </a:cxn>
              </a:cxnLst>
              <a:rect l="0" t="0" r="r" b="b"/>
              <a:pathLst>
                <a:path w="198">
                  <a:moveTo>
                    <a:pt x="0" y="0"/>
                  </a:moveTo>
                  <a:lnTo>
                    <a:pt x="198" y="0"/>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Line 64"/>
            <p:cNvSpPr>
              <a:spLocks noChangeShapeType="1"/>
            </p:cNvSpPr>
            <p:nvPr/>
          </p:nvSpPr>
          <p:spPr bwMode="auto">
            <a:xfrm>
              <a:off x="10320338" y="1712913"/>
              <a:ext cx="314325" cy="0"/>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75" name="Freeform 65"/>
            <p:cNvSpPr/>
            <p:nvPr/>
          </p:nvSpPr>
          <p:spPr bwMode="auto">
            <a:xfrm>
              <a:off x="10320338" y="1905001"/>
              <a:ext cx="1236662" cy="0"/>
            </a:xfrm>
            <a:custGeom>
              <a:avLst/>
              <a:gdLst>
                <a:gd name="T0" fmla="*/ 0 w 779"/>
                <a:gd name="T1" fmla="*/ 779 w 779"/>
                <a:gd name="T2" fmla="*/ 0 w 779"/>
              </a:gdLst>
              <a:ahLst/>
              <a:cxnLst>
                <a:cxn ang="0">
                  <a:pos x="T0" y="0"/>
                </a:cxn>
                <a:cxn ang="0">
                  <a:pos x="T1" y="0"/>
                </a:cxn>
                <a:cxn ang="0">
                  <a:pos x="T2" y="0"/>
                </a:cxn>
              </a:cxnLst>
              <a:rect l="0" t="0" r="r" b="b"/>
              <a:pathLst>
                <a:path w="779">
                  <a:moveTo>
                    <a:pt x="0" y="0"/>
                  </a:moveTo>
                  <a:lnTo>
                    <a:pt x="779" y="0"/>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Line 66"/>
            <p:cNvSpPr>
              <a:spLocks noChangeShapeType="1"/>
            </p:cNvSpPr>
            <p:nvPr/>
          </p:nvSpPr>
          <p:spPr bwMode="auto">
            <a:xfrm>
              <a:off x="10320338" y="1905001"/>
              <a:ext cx="1236662" cy="0"/>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4622032" y="3348508"/>
            <a:ext cx="3009848" cy="1627704"/>
          </a:xfrm>
          <a:prstGeom prst="ellipse">
            <a:avLst/>
          </a:prstGeom>
          <a:noFill/>
          <a:ln>
            <a:solidFill>
              <a:srgbClr val="AABBC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任意多边形 2"/>
          <p:cNvSpPr/>
          <p:nvPr/>
        </p:nvSpPr>
        <p:spPr>
          <a:xfrm>
            <a:off x="5765504" y="1735812"/>
            <a:ext cx="746536" cy="692122"/>
          </a:xfrm>
          <a:custGeom>
            <a:avLst/>
            <a:gdLst>
              <a:gd name="connsiteX0" fmla="*/ 373268 w 746536"/>
              <a:gd name="connsiteY0" fmla="*/ 0 h 692122"/>
              <a:gd name="connsiteX1" fmla="*/ 746536 w 746536"/>
              <a:gd name="connsiteY1" fmla="*/ 319478 h 692122"/>
              <a:gd name="connsiteX2" fmla="*/ 448495 w 746536"/>
              <a:gd name="connsiteY2" fmla="*/ 632465 h 692122"/>
              <a:gd name="connsiteX3" fmla="*/ 446918 w 746536"/>
              <a:gd name="connsiteY3" fmla="*/ 632601 h 692122"/>
              <a:gd name="connsiteX4" fmla="*/ 451355 w 746536"/>
              <a:gd name="connsiteY4" fmla="*/ 635752 h 692122"/>
              <a:gd name="connsiteX5" fmla="*/ 458014 w 746536"/>
              <a:gd name="connsiteY5" fmla="*/ 651546 h 692122"/>
              <a:gd name="connsiteX6" fmla="*/ 373268 w 746536"/>
              <a:gd name="connsiteY6" fmla="*/ 692122 h 692122"/>
              <a:gd name="connsiteX7" fmla="*/ 288522 w 746536"/>
              <a:gd name="connsiteY7" fmla="*/ 651546 h 692122"/>
              <a:gd name="connsiteX8" fmla="*/ 295182 w 746536"/>
              <a:gd name="connsiteY8" fmla="*/ 635752 h 692122"/>
              <a:gd name="connsiteX9" fmla="*/ 299618 w 746536"/>
              <a:gd name="connsiteY9" fmla="*/ 632601 h 692122"/>
              <a:gd name="connsiteX10" fmla="*/ 298042 w 746536"/>
              <a:gd name="connsiteY10" fmla="*/ 632465 h 692122"/>
              <a:gd name="connsiteX11" fmla="*/ 0 w 746536"/>
              <a:gd name="connsiteY11" fmla="*/ 319478 h 692122"/>
              <a:gd name="connsiteX12" fmla="*/ 373268 w 746536"/>
              <a:gd name="connsiteY12" fmla="*/ 0 h 692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6536" h="692122">
                <a:moveTo>
                  <a:pt x="373268" y="0"/>
                </a:moveTo>
                <a:cubicBezTo>
                  <a:pt x="579418" y="0"/>
                  <a:pt x="746536" y="143035"/>
                  <a:pt x="746536" y="319478"/>
                </a:cubicBezTo>
                <a:cubicBezTo>
                  <a:pt x="746536" y="473866"/>
                  <a:pt x="618587" y="602675"/>
                  <a:pt x="448495" y="632465"/>
                </a:cubicBezTo>
                <a:lnTo>
                  <a:pt x="446918" y="632601"/>
                </a:lnTo>
                <a:lnTo>
                  <a:pt x="451355" y="635752"/>
                </a:lnTo>
                <a:cubicBezTo>
                  <a:pt x="455643" y="640606"/>
                  <a:pt x="458014" y="645944"/>
                  <a:pt x="458014" y="651546"/>
                </a:cubicBezTo>
                <a:cubicBezTo>
                  <a:pt x="458014" y="673956"/>
                  <a:pt x="420072" y="692122"/>
                  <a:pt x="373268" y="692122"/>
                </a:cubicBezTo>
                <a:cubicBezTo>
                  <a:pt x="326464" y="692122"/>
                  <a:pt x="288522" y="673956"/>
                  <a:pt x="288522" y="651546"/>
                </a:cubicBezTo>
                <a:cubicBezTo>
                  <a:pt x="288522" y="645944"/>
                  <a:pt x="290894" y="640606"/>
                  <a:pt x="295182" y="635752"/>
                </a:cubicBezTo>
                <a:lnTo>
                  <a:pt x="299618" y="632601"/>
                </a:lnTo>
                <a:lnTo>
                  <a:pt x="298042" y="632465"/>
                </a:lnTo>
                <a:cubicBezTo>
                  <a:pt x="127949" y="602675"/>
                  <a:pt x="0" y="473866"/>
                  <a:pt x="0" y="319478"/>
                </a:cubicBezTo>
                <a:cubicBezTo>
                  <a:pt x="0" y="143035"/>
                  <a:pt x="167118" y="0"/>
                  <a:pt x="373268" y="0"/>
                </a:cubicBez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4" name="组合 3"/>
          <p:cNvGrpSpPr/>
          <p:nvPr/>
        </p:nvGrpSpPr>
        <p:grpSpPr>
          <a:xfrm>
            <a:off x="5795963" y="2576514"/>
            <a:ext cx="661987" cy="1665879"/>
            <a:chOff x="5454650" y="1409700"/>
            <a:chExt cx="288925" cy="727075"/>
          </a:xfrm>
          <a:solidFill>
            <a:srgbClr val="FE8A73"/>
          </a:solidFill>
        </p:grpSpPr>
        <p:sp>
          <p:nvSpPr>
            <p:cNvPr id="5" name="Freeform 235"/>
            <p:cNvSpPr/>
            <p:nvPr/>
          </p:nvSpPr>
          <p:spPr bwMode="auto">
            <a:xfrm>
              <a:off x="5454650" y="1530350"/>
              <a:ext cx="288925" cy="606425"/>
            </a:xfrm>
            <a:custGeom>
              <a:avLst/>
              <a:gdLst>
                <a:gd name="T0" fmla="*/ 38 w 50"/>
                <a:gd name="T1" fmla="*/ 1 h 105"/>
                <a:gd name="T2" fmla="*/ 13 w 50"/>
                <a:gd name="T3" fmla="*/ 0 h 105"/>
                <a:gd name="T4" fmla="*/ 0 w 50"/>
                <a:gd name="T5" fmla="*/ 11 h 105"/>
                <a:gd name="T6" fmla="*/ 0 w 50"/>
                <a:gd name="T7" fmla="*/ 11 h 105"/>
                <a:gd name="T8" fmla="*/ 0 w 50"/>
                <a:gd name="T9" fmla="*/ 13 h 105"/>
                <a:gd name="T10" fmla="*/ 0 w 50"/>
                <a:gd name="T11" fmla="*/ 48 h 105"/>
                <a:gd name="T12" fmla="*/ 4 w 50"/>
                <a:gd name="T13" fmla="*/ 52 h 105"/>
                <a:gd name="T14" fmla="*/ 8 w 50"/>
                <a:gd name="T15" fmla="*/ 48 h 105"/>
                <a:gd name="T16" fmla="*/ 8 w 50"/>
                <a:gd name="T17" fmla="*/ 17 h 105"/>
                <a:gd name="T18" fmla="*/ 12 w 50"/>
                <a:gd name="T19" fmla="*/ 17 h 105"/>
                <a:gd name="T20" fmla="*/ 12 w 50"/>
                <a:gd name="T21" fmla="*/ 46 h 105"/>
                <a:gd name="T22" fmla="*/ 12 w 50"/>
                <a:gd name="T23" fmla="*/ 47 h 105"/>
                <a:gd name="T24" fmla="*/ 12 w 50"/>
                <a:gd name="T25" fmla="*/ 99 h 105"/>
                <a:gd name="T26" fmla="*/ 18 w 50"/>
                <a:gd name="T27" fmla="*/ 105 h 105"/>
                <a:gd name="T28" fmla="*/ 24 w 50"/>
                <a:gd name="T29" fmla="*/ 99 h 105"/>
                <a:gd name="T30" fmla="*/ 24 w 50"/>
                <a:gd name="T31" fmla="*/ 53 h 105"/>
                <a:gd name="T32" fmla="*/ 26 w 50"/>
                <a:gd name="T33" fmla="*/ 53 h 105"/>
                <a:gd name="T34" fmla="*/ 26 w 50"/>
                <a:gd name="T35" fmla="*/ 99 h 105"/>
                <a:gd name="T36" fmla="*/ 32 w 50"/>
                <a:gd name="T37" fmla="*/ 105 h 105"/>
                <a:gd name="T38" fmla="*/ 38 w 50"/>
                <a:gd name="T39" fmla="*/ 99 h 105"/>
                <a:gd name="T40" fmla="*/ 38 w 50"/>
                <a:gd name="T41" fmla="*/ 46 h 105"/>
                <a:gd name="T42" fmla="*/ 38 w 50"/>
                <a:gd name="T43" fmla="*/ 46 h 105"/>
                <a:gd name="T44" fmla="*/ 38 w 50"/>
                <a:gd name="T45" fmla="*/ 17 h 105"/>
                <a:gd name="T46" fmla="*/ 41 w 50"/>
                <a:gd name="T47" fmla="*/ 17 h 105"/>
                <a:gd name="T48" fmla="*/ 41 w 50"/>
                <a:gd name="T49" fmla="*/ 48 h 105"/>
                <a:gd name="T50" fmla="*/ 45 w 50"/>
                <a:gd name="T51" fmla="*/ 52 h 105"/>
                <a:gd name="T52" fmla="*/ 50 w 50"/>
                <a:gd name="T53" fmla="*/ 48 h 105"/>
                <a:gd name="T54" fmla="*/ 50 w 50"/>
                <a:gd name="T55" fmla="*/ 13 h 105"/>
                <a:gd name="T56" fmla="*/ 50 w 50"/>
                <a:gd name="T57" fmla="*/ 11 h 105"/>
                <a:gd name="T58" fmla="*/ 50 w 50"/>
                <a:gd name="T59" fmla="*/ 10 h 105"/>
                <a:gd name="T60" fmla="*/ 38 w 50"/>
                <a:gd name="T61"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0" h="105">
                  <a:moveTo>
                    <a:pt x="38" y="1"/>
                  </a:moveTo>
                  <a:cubicBezTo>
                    <a:pt x="13" y="0"/>
                    <a:pt x="13" y="0"/>
                    <a:pt x="13" y="0"/>
                  </a:cubicBezTo>
                  <a:cubicBezTo>
                    <a:pt x="4" y="1"/>
                    <a:pt x="0" y="8"/>
                    <a:pt x="0" y="11"/>
                  </a:cubicBezTo>
                  <a:cubicBezTo>
                    <a:pt x="0" y="11"/>
                    <a:pt x="0" y="11"/>
                    <a:pt x="0" y="11"/>
                  </a:cubicBezTo>
                  <a:cubicBezTo>
                    <a:pt x="0" y="13"/>
                    <a:pt x="0" y="13"/>
                    <a:pt x="0" y="13"/>
                  </a:cubicBezTo>
                  <a:cubicBezTo>
                    <a:pt x="0" y="48"/>
                    <a:pt x="0" y="48"/>
                    <a:pt x="0" y="48"/>
                  </a:cubicBezTo>
                  <a:cubicBezTo>
                    <a:pt x="0" y="50"/>
                    <a:pt x="2" y="52"/>
                    <a:pt x="4" y="52"/>
                  </a:cubicBezTo>
                  <a:cubicBezTo>
                    <a:pt x="7" y="52"/>
                    <a:pt x="8" y="50"/>
                    <a:pt x="8" y="48"/>
                  </a:cubicBezTo>
                  <a:cubicBezTo>
                    <a:pt x="8" y="17"/>
                    <a:pt x="8" y="17"/>
                    <a:pt x="8" y="17"/>
                  </a:cubicBezTo>
                  <a:cubicBezTo>
                    <a:pt x="12" y="17"/>
                    <a:pt x="12" y="17"/>
                    <a:pt x="12" y="17"/>
                  </a:cubicBezTo>
                  <a:cubicBezTo>
                    <a:pt x="12" y="46"/>
                    <a:pt x="12" y="46"/>
                    <a:pt x="12" y="46"/>
                  </a:cubicBezTo>
                  <a:cubicBezTo>
                    <a:pt x="12" y="47"/>
                    <a:pt x="12" y="47"/>
                    <a:pt x="12" y="47"/>
                  </a:cubicBezTo>
                  <a:cubicBezTo>
                    <a:pt x="12" y="99"/>
                    <a:pt x="12" y="99"/>
                    <a:pt x="12" y="99"/>
                  </a:cubicBezTo>
                  <a:cubicBezTo>
                    <a:pt x="12" y="102"/>
                    <a:pt x="15" y="105"/>
                    <a:pt x="18" y="105"/>
                  </a:cubicBezTo>
                  <a:cubicBezTo>
                    <a:pt x="21" y="105"/>
                    <a:pt x="24" y="102"/>
                    <a:pt x="24" y="99"/>
                  </a:cubicBezTo>
                  <a:cubicBezTo>
                    <a:pt x="24" y="53"/>
                    <a:pt x="24" y="53"/>
                    <a:pt x="24" y="53"/>
                  </a:cubicBezTo>
                  <a:cubicBezTo>
                    <a:pt x="26" y="53"/>
                    <a:pt x="26" y="53"/>
                    <a:pt x="26" y="53"/>
                  </a:cubicBezTo>
                  <a:cubicBezTo>
                    <a:pt x="26" y="99"/>
                    <a:pt x="26" y="99"/>
                    <a:pt x="26" y="99"/>
                  </a:cubicBezTo>
                  <a:cubicBezTo>
                    <a:pt x="26" y="102"/>
                    <a:pt x="29" y="105"/>
                    <a:pt x="32" y="105"/>
                  </a:cubicBezTo>
                  <a:cubicBezTo>
                    <a:pt x="35" y="105"/>
                    <a:pt x="38" y="102"/>
                    <a:pt x="38" y="99"/>
                  </a:cubicBezTo>
                  <a:cubicBezTo>
                    <a:pt x="38" y="46"/>
                    <a:pt x="38" y="46"/>
                    <a:pt x="38" y="46"/>
                  </a:cubicBezTo>
                  <a:cubicBezTo>
                    <a:pt x="38" y="46"/>
                    <a:pt x="38" y="46"/>
                    <a:pt x="38" y="46"/>
                  </a:cubicBezTo>
                  <a:cubicBezTo>
                    <a:pt x="38" y="17"/>
                    <a:pt x="38" y="17"/>
                    <a:pt x="38" y="17"/>
                  </a:cubicBezTo>
                  <a:cubicBezTo>
                    <a:pt x="41" y="17"/>
                    <a:pt x="41" y="17"/>
                    <a:pt x="41" y="17"/>
                  </a:cubicBezTo>
                  <a:cubicBezTo>
                    <a:pt x="41" y="48"/>
                    <a:pt x="41" y="48"/>
                    <a:pt x="41" y="48"/>
                  </a:cubicBezTo>
                  <a:cubicBezTo>
                    <a:pt x="41" y="50"/>
                    <a:pt x="43" y="52"/>
                    <a:pt x="45" y="52"/>
                  </a:cubicBezTo>
                  <a:cubicBezTo>
                    <a:pt x="48" y="52"/>
                    <a:pt x="50" y="50"/>
                    <a:pt x="50" y="48"/>
                  </a:cubicBezTo>
                  <a:cubicBezTo>
                    <a:pt x="50" y="13"/>
                    <a:pt x="50" y="13"/>
                    <a:pt x="50" y="13"/>
                  </a:cubicBezTo>
                  <a:cubicBezTo>
                    <a:pt x="50" y="11"/>
                    <a:pt x="50" y="11"/>
                    <a:pt x="50" y="11"/>
                  </a:cubicBezTo>
                  <a:cubicBezTo>
                    <a:pt x="50" y="10"/>
                    <a:pt x="50" y="10"/>
                    <a:pt x="50" y="10"/>
                  </a:cubicBezTo>
                  <a:cubicBezTo>
                    <a:pt x="50" y="7"/>
                    <a:pt x="46" y="1"/>
                    <a:pt x="38" y="1"/>
                  </a:cubicBezTo>
                  <a:close/>
                </a:path>
              </a:pathLst>
            </a:custGeom>
            <a:grpFill/>
            <a:ln>
              <a:noFill/>
            </a:ln>
          </p:spPr>
          <p:txBody>
            <a:bodyPr lIns="80296" tIns="40148" rIns="80296" bIns="40148"/>
            <a:lstStyle/>
            <a:p>
              <a:pPr>
                <a:defRPr/>
              </a:pPr>
              <a:endParaRPr lang="zh-CN" altLang="en-US" sz="1580">
                <a:solidFill>
                  <a:prstClr val="black"/>
                </a:solidFill>
              </a:endParaRPr>
            </a:p>
          </p:txBody>
        </p:sp>
        <p:sp>
          <p:nvSpPr>
            <p:cNvPr id="6" name="Oval 236"/>
            <p:cNvSpPr>
              <a:spLocks noChangeArrowheads="1"/>
            </p:cNvSpPr>
            <p:nvPr/>
          </p:nvSpPr>
          <p:spPr bwMode="auto">
            <a:xfrm>
              <a:off x="5541963" y="1409700"/>
              <a:ext cx="115887" cy="114300"/>
            </a:xfrm>
            <a:prstGeom prst="ellipse">
              <a:avLst/>
            </a:prstGeom>
            <a:grpFill/>
            <a:ln>
              <a:noFill/>
            </a:ln>
          </p:spPr>
          <p:txBody>
            <a:bodyPr lIns="80296" tIns="40148" rIns="80296" bIns="40148"/>
            <a:lstStyle/>
            <a:p>
              <a:pPr>
                <a:defRPr/>
              </a:pPr>
              <a:endParaRPr lang="zh-CN" altLang="en-US" sz="1580">
                <a:solidFill>
                  <a:prstClr val="black"/>
                </a:solidFill>
              </a:endParaRPr>
            </a:p>
          </p:txBody>
        </p:sp>
      </p:grpSp>
      <p:grpSp>
        <p:nvGrpSpPr>
          <p:cNvPr id="7" name="组合 6"/>
          <p:cNvGrpSpPr/>
          <p:nvPr/>
        </p:nvGrpSpPr>
        <p:grpSpPr>
          <a:xfrm>
            <a:off x="5133976" y="2346919"/>
            <a:ext cx="409575" cy="1030688"/>
            <a:chOff x="5454650" y="1409700"/>
            <a:chExt cx="288925" cy="727075"/>
          </a:xfrm>
          <a:solidFill>
            <a:srgbClr val="7D93A5"/>
          </a:solidFill>
        </p:grpSpPr>
        <p:sp>
          <p:nvSpPr>
            <p:cNvPr id="8" name="Freeform 235"/>
            <p:cNvSpPr/>
            <p:nvPr/>
          </p:nvSpPr>
          <p:spPr bwMode="auto">
            <a:xfrm>
              <a:off x="5454650" y="1530350"/>
              <a:ext cx="288925" cy="606425"/>
            </a:xfrm>
            <a:custGeom>
              <a:avLst/>
              <a:gdLst>
                <a:gd name="T0" fmla="*/ 38 w 50"/>
                <a:gd name="T1" fmla="*/ 1 h 105"/>
                <a:gd name="T2" fmla="*/ 13 w 50"/>
                <a:gd name="T3" fmla="*/ 0 h 105"/>
                <a:gd name="T4" fmla="*/ 0 w 50"/>
                <a:gd name="T5" fmla="*/ 11 h 105"/>
                <a:gd name="T6" fmla="*/ 0 w 50"/>
                <a:gd name="T7" fmla="*/ 11 h 105"/>
                <a:gd name="T8" fmla="*/ 0 w 50"/>
                <a:gd name="T9" fmla="*/ 13 h 105"/>
                <a:gd name="T10" fmla="*/ 0 w 50"/>
                <a:gd name="T11" fmla="*/ 48 h 105"/>
                <a:gd name="T12" fmla="*/ 4 w 50"/>
                <a:gd name="T13" fmla="*/ 52 h 105"/>
                <a:gd name="T14" fmla="*/ 8 w 50"/>
                <a:gd name="T15" fmla="*/ 48 h 105"/>
                <a:gd name="T16" fmla="*/ 8 w 50"/>
                <a:gd name="T17" fmla="*/ 17 h 105"/>
                <a:gd name="T18" fmla="*/ 12 w 50"/>
                <a:gd name="T19" fmla="*/ 17 h 105"/>
                <a:gd name="T20" fmla="*/ 12 w 50"/>
                <a:gd name="T21" fmla="*/ 46 h 105"/>
                <a:gd name="T22" fmla="*/ 12 w 50"/>
                <a:gd name="T23" fmla="*/ 47 h 105"/>
                <a:gd name="T24" fmla="*/ 12 w 50"/>
                <a:gd name="T25" fmla="*/ 99 h 105"/>
                <a:gd name="T26" fmla="*/ 18 w 50"/>
                <a:gd name="T27" fmla="*/ 105 h 105"/>
                <a:gd name="T28" fmla="*/ 24 w 50"/>
                <a:gd name="T29" fmla="*/ 99 h 105"/>
                <a:gd name="T30" fmla="*/ 24 w 50"/>
                <a:gd name="T31" fmla="*/ 53 h 105"/>
                <a:gd name="T32" fmla="*/ 26 w 50"/>
                <a:gd name="T33" fmla="*/ 53 h 105"/>
                <a:gd name="T34" fmla="*/ 26 w 50"/>
                <a:gd name="T35" fmla="*/ 99 h 105"/>
                <a:gd name="T36" fmla="*/ 32 w 50"/>
                <a:gd name="T37" fmla="*/ 105 h 105"/>
                <a:gd name="T38" fmla="*/ 38 w 50"/>
                <a:gd name="T39" fmla="*/ 99 h 105"/>
                <a:gd name="T40" fmla="*/ 38 w 50"/>
                <a:gd name="T41" fmla="*/ 46 h 105"/>
                <a:gd name="T42" fmla="*/ 38 w 50"/>
                <a:gd name="T43" fmla="*/ 46 h 105"/>
                <a:gd name="T44" fmla="*/ 38 w 50"/>
                <a:gd name="T45" fmla="*/ 17 h 105"/>
                <a:gd name="T46" fmla="*/ 41 w 50"/>
                <a:gd name="T47" fmla="*/ 17 h 105"/>
                <a:gd name="T48" fmla="*/ 41 w 50"/>
                <a:gd name="T49" fmla="*/ 48 h 105"/>
                <a:gd name="T50" fmla="*/ 45 w 50"/>
                <a:gd name="T51" fmla="*/ 52 h 105"/>
                <a:gd name="T52" fmla="*/ 50 w 50"/>
                <a:gd name="T53" fmla="*/ 48 h 105"/>
                <a:gd name="T54" fmla="*/ 50 w 50"/>
                <a:gd name="T55" fmla="*/ 13 h 105"/>
                <a:gd name="T56" fmla="*/ 50 w 50"/>
                <a:gd name="T57" fmla="*/ 11 h 105"/>
                <a:gd name="T58" fmla="*/ 50 w 50"/>
                <a:gd name="T59" fmla="*/ 10 h 105"/>
                <a:gd name="T60" fmla="*/ 38 w 50"/>
                <a:gd name="T61"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0" h="105">
                  <a:moveTo>
                    <a:pt x="38" y="1"/>
                  </a:moveTo>
                  <a:cubicBezTo>
                    <a:pt x="13" y="0"/>
                    <a:pt x="13" y="0"/>
                    <a:pt x="13" y="0"/>
                  </a:cubicBezTo>
                  <a:cubicBezTo>
                    <a:pt x="4" y="1"/>
                    <a:pt x="0" y="8"/>
                    <a:pt x="0" y="11"/>
                  </a:cubicBezTo>
                  <a:cubicBezTo>
                    <a:pt x="0" y="11"/>
                    <a:pt x="0" y="11"/>
                    <a:pt x="0" y="11"/>
                  </a:cubicBezTo>
                  <a:cubicBezTo>
                    <a:pt x="0" y="13"/>
                    <a:pt x="0" y="13"/>
                    <a:pt x="0" y="13"/>
                  </a:cubicBezTo>
                  <a:cubicBezTo>
                    <a:pt x="0" y="48"/>
                    <a:pt x="0" y="48"/>
                    <a:pt x="0" y="48"/>
                  </a:cubicBezTo>
                  <a:cubicBezTo>
                    <a:pt x="0" y="50"/>
                    <a:pt x="2" y="52"/>
                    <a:pt x="4" y="52"/>
                  </a:cubicBezTo>
                  <a:cubicBezTo>
                    <a:pt x="7" y="52"/>
                    <a:pt x="8" y="50"/>
                    <a:pt x="8" y="48"/>
                  </a:cubicBezTo>
                  <a:cubicBezTo>
                    <a:pt x="8" y="17"/>
                    <a:pt x="8" y="17"/>
                    <a:pt x="8" y="17"/>
                  </a:cubicBezTo>
                  <a:cubicBezTo>
                    <a:pt x="12" y="17"/>
                    <a:pt x="12" y="17"/>
                    <a:pt x="12" y="17"/>
                  </a:cubicBezTo>
                  <a:cubicBezTo>
                    <a:pt x="12" y="46"/>
                    <a:pt x="12" y="46"/>
                    <a:pt x="12" y="46"/>
                  </a:cubicBezTo>
                  <a:cubicBezTo>
                    <a:pt x="12" y="47"/>
                    <a:pt x="12" y="47"/>
                    <a:pt x="12" y="47"/>
                  </a:cubicBezTo>
                  <a:cubicBezTo>
                    <a:pt x="12" y="99"/>
                    <a:pt x="12" y="99"/>
                    <a:pt x="12" y="99"/>
                  </a:cubicBezTo>
                  <a:cubicBezTo>
                    <a:pt x="12" y="102"/>
                    <a:pt x="15" y="105"/>
                    <a:pt x="18" y="105"/>
                  </a:cubicBezTo>
                  <a:cubicBezTo>
                    <a:pt x="21" y="105"/>
                    <a:pt x="24" y="102"/>
                    <a:pt x="24" y="99"/>
                  </a:cubicBezTo>
                  <a:cubicBezTo>
                    <a:pt x="24" y="53"/>
                    <a:pt x="24" y="53"/>
                    <a:pt x="24" y="53"/>
                  </a:cubicBezTo>
                  <a:cubicBezTo>
                    <a:pt x="26" y="53"/>
                    <a:pt x="26" y="53"/>
                    <a:pt x="26" y="53"/>
                  </a:cubicBezTo>
                  <a:cubicBezTo>
                    <a:pt x="26" y="99"/>
                    <a:pt x="26" y="99"/>
                    <a:pt x="26" y="99"/>
                  </a:cubicBezTo>
                  <a:cubicBezTo>
                    <a:pt x="26" y="102"/>
                    <a:pt x="29" y="105"/>
                    <a:pt x="32" y="105"/>
                  </a:cubicBezTo>
                  <a:cubicBezTo>
                    <a:pt x="35" y="105"/>
                    <a:pt x="38" y="102"/>
                    <a:pt x="38" y="99"/>
                  </a:cubicBezTo>
                  <a:cubicBezTo>
                    <a:pt x="38" y="46"/>
                    <a:pt x="38" y="46"/>
                    <a:pt x="38" y="46"/>
                  </a:cubicBezTo>
                  <a:cubicBezTo>
                    <a:pt x="38" y="46"/>
                    <a:pt x="38" y="46"/>
                    <a:pt x="38" y="46"/>
                  </a:cubicBezTo>
                  <a:cubicBezTo>
                    <a:pt x="38" y="17"/>
                    <a:pt x="38" y="17"/>
                    <a:pt x="38" y="17"/>
                  </a:cubicBezTo>
                  <a:cubicBezTo>
                    <a:pt x="41" y="17"/>
                    <a:pt x="41" y="17"/>
                    <a:pt x="41" y="17"/>
                  </a:cubicBezTo>
                  <a:cubicBezTo>
                    <a:pt x="41" y="48"/>
                    <a:pt x="41" y="48"/>
                    <a:pt x="41" y="48"/>
                  </a:cubicBezTo>
                  <a:cubicBezTo>
                    <a:pt x="41" y="50"/>
                    <a:pt x="43" y="52"/>
                    <a:pt x="45" y="52"/>
                  </a:cubicBezTo>
                  <a:cubicBezTo>
                    <a:pt x="48" y="52"/>
                    <a:pt x="50" y="50"/>
                    <a:pt x="50" y="48"/>
                  </a:cubicBezTo>
                  <a:cubicBezTo>
                    <a:pt x="50" y="13"/>
                    <a:pt x="50" y="13"/>
                    <a:pt x="50" y="13"/>
                  </a:cubicBezTo>
                  <a:cubicBezTo>
                    <a:pt x="50" y="11"/>
                    <a:pt x="50" y="11"/>
                    <a:pt x="50" y="11"/>
                  </a:cubicBezTo>
                  <a:cubicBezTo>
                    <a:pt x="50" y="10"/>
                    <a:pt x="50" y="10"/>
                    <a:pt x="50" y="10"/>
                  </a:cubicBezTo>
                  <a:cubicBezTo>
                    <a:pt x="50" y="7"/>
                    <a:pt x="46" y="1"/>
                    <a:pt x="38" y="1"/>
                  </a:cubicBezTo>
                  <a:close/>
                </a:path>
              </a:pathLst>
            </a:custGeom>
            <a:grpFill/>
            <a:ln>
              <a:noFill/>
            </a:ln>
          </p:spPr>
          <p:txBody>
            <a:bodyPr lIns="80296" tIns="40148" rIns="80296" bIns="40148"/>
            <a:lstStyle/>
            <a:p>
              <a:pPr>
                <a:defRPr/>
              </a:pPr>
              <a:endParaRPr lang="zh-CN" altLang="en-US" sz="1580">
                <a:solidFill>
                  <a:prstClr val="black"/>
                </a:solidFill>
              </a:endParaRPr>
            </a:p>
          </p:txBody>
        </p:sp>
        <p:sp>
          <p:nvSpPr>
            <p:cNvPr id="9" name="Oval 236"/>
            <p:cNvSpPr>
              <a:spLocks noChangeArrowheads="1"/>
            </p:cNvSpPr>
            <p:nvPr/>
          </p:nvSpPr>
          <p:spPr bwMode="auto">
            <a:xfrm>
              <a:off x="5541963" y="1409700"/>
              <a:ext cx="115887" cy="114300"/>
            </a:xfrm>
            <a:prstGeom prst="ellipse">
              <a:avLst/>
            </a:prstGeom>
            <a:grpFill/>
            <a:ln>
              <a:noFill/>
            </a:ln>
          </p:spPr>
          <p:txBody>
            <a:bodyPr lIns="80296" tIns="40148" rIns="80296" bIns="40148"/>
            <a:lstStyle/>
            <a:p>
              <a:pPr>
                <a:defRPr/>
              </a:pPr>
              <a:endParaRPr lang="zh-CN" altLang="en-US" sz="1580">
                <a:solidFill>
                  <a:prstClr val="black"/>
                </a:solidFill>
              </a:endParaRPr>
            </a:p>
          </p:txBody>
        </p:sp>
      </p:grpSp>
      <p:grpSp>
        <p:nvGrpSpPr>
          <p:cNvPr id="10" name="组合 9"/>
          <p:cNvGrpSpPr/>
          <p:nvPr/>
        </p:nvGrpSpPr>
        <p:grpSpPr>
          <a:xfrm>
            <a:off x="7755732" y="3186478"/>
            <a:ext cx="409575" cy="1030688"/>
            <a:chOff x="5454650" y="1409700"/>
            <a:chExt cx="288925" cy="727075"/>
          </a:xfrm>
          <a:solidFill>
            <a:srgbClr val="6C879C"/>
          </a:solidFill>
        </p:grpSpPr>
        <p:sp>
          <p:nvSpPr>
            <p:cNvPr id="11" name="Freeform 235"/>
            <p:cNvSpPr/>
            <p:nvPr/>
          </p:nvSpPr>
          <p:spPr bwMode="auto">
            <a:xfrm>
              <a:off x="5454650" y="1530350"/>
              <a:ext cx="288925" cy="606425"/>
            </a:xfrm>
            <a:custGeom>
              <a:avLst/>
              <a:gdLst>
                <a:gd name="T0" fmla="*/ 38 w 50"/>
                <a:gd name="T1" fmla="*/ 1 h 105"/>
                <a:gd name="T2" fmla="*/ 13 w 50"/>
                <a:gd name="T3" fmla="*/ 0 h 105"/>
                <a:gd name="T4" fmla="*/ 0 w 50"/>
                <a:gd name="T5" fmla="*/ 11 h 105"/>
                <a:gd name="T6" fmla="*/ 0 w 50"/>
                <a:gd name="T7" fmla="*/ 11 h 105"/>
                <a:gd name="T8" fmla="*/ 0 w 50"/>
                <a:gd name="T9" fmla="*/ 13 h 105"/>
                <a:gd name="T10" fmla="*/ 0 w 50"/>
                <a:gd name="T11" fmla="*/ 48 h 105"/>
                <a:gd name="T12" fmla="*/ 4 w 50"/>
                <a:gd name="T13" fmla="*/ 52 h 105"/>
                <a:gd name="T14" fmla="*/ 8 w 50"/>
                <a:gd name="T15" fmla="*/ 48 h 105"/>
                <a:gd name="T16" fmla="*/ 8 w 50"/>
                <a:gd name="T17" fmla="*/ 17 h 105"/>
                <a:gd name="T18" fmla="*/ 12 w 50"/>
                <a:gd name="T19" fmla="*/ 17 h 105"/>
                <a:gd name="T20" fmla="*/ 12 w 50"/>
                <a:gd name="T21" fmla="*/ 46 h 105"/>
                <a:gd name="T22" fmla="*/ 12 w 50"/>
                <a:gd name="T23" fmla="*/ 47 h 105"/>
                <a:gd name="T24" fmla="*/ 12 w 50"/>
                <a:gd name="T25" fmla="*/ 99 h 105"/>
                <a:gd name="T26" fmla="*/ 18 w 50"/>
                <a:gd name="T27" fmla="*/ 105 h 105"/>
                <a:gd name="T28" fmla="*/ 24 w 50"/>
                <a:gd name="T29" fmla="*/ 99 h 105"/>
                <a:gd name="T30" fmla="*/ 24 w 50"/>
                <a:gd name="T31" fmla="*/ 53 h 105"/>
                <a:gd name="T32" fmla="*/ 26 w 50"/>
                <a:gd name="T33" fmla="*/ 53 h 105"/>
                <a:gd name="T34" fmla="*/ 26 w 50"/>
                <a:gd name="T35" fmla="*/ 99 h 105"/>
                <a:gd name="T36" fmla="*/ 32 w 50"/>
                <a:gd name="T37" fmla="*/ 105 h 105"/>
                <a:gd name="T38" fmla="*/ 38 w 50"/>
                <a:gd name="T39" fmla="*/ 99 h 105"/>
                <a:gd name="T40" fmla="*/ 38 w 50"/>
                <a:gd name="T41" fmla="*/ 46 h 105"/>
                <a:gd name="T42" fmla="*/ 38 w 50"/>
                <a:gd name="T43" fmla="*/ 46 h 105"/>
                <a:gd name="T44" fmla="*/ 38 w 50"/>
                <a:gd name="T45" fmla="*/ 17 h 105"/>
                <a:gd name="T46" fmla="*/ 41 w 50"/>
                <a:gd name="T47" fmla="*/ 17 h 105"/>
                <a:gd name="T48" fmla="*/ 41 w 50"/>
                <a:gd name="T49" fmla="*/ 48 h 105"/>
                <a:gd name="T50" fmla="*/ 45 w 50"/>
                <a:gd name="T51" fmla="*/ 52 h 105"/>
                <a:gd name="T52" fmla="*/ 50 w 50"/>
                <a:gd name="T53" fmla="*/ 48 h 105"/>
                <a:gd name="T54" fmla="*/ 50 w 50"/>
                <a:gd name="T55" fmla="*/ 13 h 105"/>
                <a:gd name="T56" fmla="*/ 50 w 50"/>
                <a:gd name="T57" fmla="*/ 11 h 105"/>
                <a:gd name="T58" fmla="*/ 50 w 50"/>
                <a:gd name="T59" fmla="*/ 10 h 105"/>
                <a:gd name="T60" fmla="*/ 38 w 50"/>
                <a:gd name="T61"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0" h="105">
                  <a:moveTo>
                    <a:pt x="38" y="1"/>
                  </a:moveTo>
                  <a:cubicBezTo>
                    <a:pt x="13" y="0"/>
                    <a:pt x="13" y="0"/>
                    <a:pt x="13" y="0"/>
                  </a:cubicBezTo>
                  <a:cubicBezTo>
                    <a:pt x="4" y="1"/>
                    <a:pt x="0" y="8"/>
                    <a:pt x="0" y="11"/>
                  </a:cubicBezTo>
                  <a:cubicBezTo>
                    <a:pt x="0" y="11"/>
                    <a:pt x="0" y="11"/>
                    <a:pt x="0" y="11"/>
                  </a:cubicBezTo>
                  <a:cubicBezTo>
                    <a:pt x="0" y="13"/>
                    <a:pt x="0" y="13"/>
                    <a:pt x="0" y="13"/>
                  </a:cubicBezTo>
                  <a:cubicBezTo>
                    <a:pt x="0" y="48"/>
                    <a:pt x="0" y="48"/>
                    <a:pt x="0" y="48"/>
                  </a:cubicBezTo>
                  <a:cubicBezTo>
                    <a:pt x="0" y="50"/>
                    <a:pt x="2" y="52"/>
                    <a:pt x="4" y="52"/>
                  </a:cubicBezTo>
                  <a:cubicBezTo>
                    <a:pt x="7" y="52"/>
                    <a:pt x="8" y="50"/>
                    <a:pt x="8" y="48"/>
                  </a:cubicBezTo>
                  <a:cubicBezTo>
                    <a:pt x="8" y="17"/>
                    <a:pt x="8" y="17"/>
                    <a:pt x="8" y="17"/>
                  </a:cubicBezTo>
                  <a:cubicBezTo>
                    <a:pt x="12" y="17"/>
                    <a:pt x="12" y="17"/>
                    <a:pt x="12" y="17"/>
                  </a:cubicBezTo>
                  <a:cubicBezTo>
                    <a:pt x="12" y="46"/>
                    <a:pt x="12" y="46"/>
                    <a:pt x="12" y="46"/>
                  </a:cubicBezTo>
                  <a:cubicBezTo>
                    <a:pt x="12" y="47"/>
                    <a:pt x="12" y="47"/>
                    <a:pt x="12" y="47"/>
                  </a:cubicBezTo>
                  <a:cubicBezTo>
                    <a:pt x="12" y="99"/>
                    <a:pt x="12" y="99"/>
                    <a:pt x="12" y="99"/>
                  </a:cubicBezTo>
                  <a:cubicBezTo>
                    <a:pt x="12" y="102"/>
                    <a:pt x="15" y="105"/>
                    <a:pt x="18" y="105"/>
                  </a:cubicBezTo>
                  <a:cubicBezTo>
                    <a:pt x="21" y="105"/>
                    <a:pt x="24" y="102"/>
                    <a:pt x="24" y="99"/>
                  </a:cubicBezTo>
                  <a:cubicBezTo>
                    <a:pt x="24" y="53"/>
                    <a:pt x="24" y="53"/>
                    <a:pt x="24" y="53"/>
                  </a:cubicBezTo>
                  <a:cubicBezTo>
                    <a:pt x="26" y="53"/>
                    <a:pt x="26" y="53"/>
                    <a:pt x="26" y="53"/>
                  </a:cubicBezTo>
                  <a:cubicBezTo>
                    <a:pt x="26" y="99"/>
                    <a:pt x="26" y="99"/>
                    <a:pt x="26" y="99"/>
                  </a:cubicBezTo>
                  <a:cubicBezTo>
                    <a:pt x="26" y="102"/>
                    <a:pt x="29" y="105"/>
                    <a:pt x="32" y="105"/>
                  </a:cubicBezTo>
                  <a:cubicBezTo>
                    <a:pt x="35" y="105"/>
                    <a:pt x="38" y="102"/>
                    <a:pt x="38" y="99"/>
                  </a:cubicBezTo>
                  <a:cubicBezTo>
                    <a:pt x="38" y="46"/>
                    <a:pt x="38" y="46"/>
                    <a:pt x="38" y="46"/>
                  </a:cubicBezTo>
                  <a:cubicBezTo>
                    <a:pt x="38" y="46"/>
                    <a:pt x="38" y="46"/>
                    <a:pt x="38" y="46"/>
                  </a:cubicBezTo>
                  <a:cubicBezTo>
                    <a:pt x="38" y="17"/>
                    <a:pt x="38" y="17"/>
                    <a:pt x="38" y="17"/>
                  </a:cubicBezTo>
                  <a:cubicBezTo>
                    <a:pt x="41" y="17"/>
                    <a:pt x="41" y="17"/>
                    <a:pt x="41" y="17"/>
                  </a:cubicBezTo>
                  <a:cubicBezTo>
                    <a:pt x="41" y="48"/>
                    <a:pt x="41" y="48"/>
                    <a:pt x="41" y="48"/>
                  </a:cubicBezTo>
                  <a:cubicBezTo>
                    <a:pt x="41" y="50"/>
                    <a:pt x="43" y="52"/>
                    <a:pt x="45" y="52"/>
                  </a:cubicBezTo>
                  <a:cubicBezTo>
                    <a:pt x="48" y="52"/>
                    <a:pt x="50" y="50"/>
                    <a:pt x="50" y="48"/>
                  </a:cubicBezTo>
                  <a:cubicBezTo>
                    <a:pt x="50" y="13"/>
                    <a:pt x="50" y="13"/>
                    <a:pt x="50" y="13"/>
                  </a:cubicBezTo>
                  <a:cubicBezTo>
                    <a:pt x="50" y="11"/>
                    <a:pt x="50" y="11"/>
                    <a:pt x="50" y="11"/>
                  </a:cubicBezTo>
                  <a:cubicBezTo>
                    <a:pt x="50" y="10"/>
                    <a:pt x="50" y="10"/>
                    <a:pt x="50" y="10"/>
                  </a:cubicBezTo>
                  <a:cubicBezTo>
                    <a:pt x="50" y="7"/>
                    <a:pt x="46" y="1"/>
                    <a:pt x="38" y="1"/>
                  </a:cubicBezTo>
                  <a:close/>
                </a:path>
              </a:pathLst>
            </a:custGeom>
            <a:grpFill/>
            <a:ln>
              <a:noFill/>
            </a:ln>
          </p:spPr>
          <p:txBody>
            <a:bodyPr lIns="80296" tIns="40148" rIns="80296" bIns="40148"/>
            <a:lstStyle/>
            <a:p>
              <a:pPr>
                <a:defRPr/>
              </a:pPr>
              <a:endParaRPr lang="zh-CN" altLang="en-US" sz="1580">
                <a:solidFill>
                  <a:prstClr val="black"/>
                </a:solidFill>
              </a:endParaRPr>
            </a:p>
          </p:txBody>
        </p:sp>
        <p:sp>
          <p:nvSpPr>
            <p:cNvPr id="12" name="Oval 236"/>
            <p:cNvSpPr>
              <a:spLocks noChangeArrowheads="1"/>
            </p:cNvSpPr>
            <p:nvPr/>
          </p:nvSpPr>
          <p:spPr bwMode="auto">
            <a:xfrm>
              <a:off x="5541963" y="1409700"/>
              <a:ext cx="115887" cy="114300"/>
            </a:xfrm>
            <a:prstGeom prst="ellipse">
              <a:avLst/>
            </a:prstGeom>
            <a:grpFill/>
            <a:ln>
              <a:noFill/>
            </a:ln>
          </p:spPr>
          <p:txBody>
            <a:bodyPr lIns="80296" tIns="40148" rIns="80296" bIns="40148"/>
            <a:lstStyle/>
            <a:p>
              <a:pPr>
                <a:defRPr/>
              </a:pPr>
              <a:endParaRPr lang="zh-CN" altLang="en-US" sz="1580">
                <a:solidFill>
                  <a:prstClr val="black"/>
                </a:solidFill>
              </a:endParaRPr>
            </a:p>
          </p:txBody>
        </p:sp>
      </p:grpSp>
      <p:grpSp>
        <p:nvGrpSpPr>
          <p:cNvPr id="13" name="组合 12"/>
          <p:cNvGrpSpPr/>
          <p:nvPr/>
        </p:nvGrpSpPr>
        <p:grpSpPr>
          <a:xfrm>
            <a:off x="6924676" y="3997515"/>
            <a:ext cx="409575" cy="1030688"/>
            <a:chOff x="5454650" y="1409700"/>
            <a:chExt cx="288925" cy="727075"/>
          </a:xfrm>
          <a:solidFill>
            <a:srgbClr val="7F96AA"/>
          </a:solidFill>
        </p:grpSpPr>
        <p:sp>
          <p:nvSpPr>
            <p:cNvPr id="14" name="Freeform 235"/>
            <p:cNvSpPr/>
            <p:nvPr/>
          </p:nvSpPr>
          <p:spPr bwMode="auto">
            <a:xfrm>
              <a:off x="5454650" y="1530350"/>
              <a:ext cx="288925" cy="606425"/>
            </a:xfrm>
            <a:custGeom>
              <a:avLst/>
              <a:gdLst>
                <a:gd name="T0" fmla="*/ 38 w 50"/>
                <a:gd name="T1" fmla="*/ 1 h 105"/>
                <a:gd name="T2" fmla="*/ 13 w 50"/>
                <a:gd name="T3" fmla="*/ 0 h 105"/>
                <a:gd name="T4" fmla="*/ 0 w 50"/>
                <a:gd name="T5" fmla="*/ 11 h 105"/>
                <a:gd name="T6" fmla="*/ 0 w 50"/>
                <a:gd name="T7" fmla="*/ 11 h 105"/>
                <a:gd name="T8" fmla="*/ 0 w 50"/>
                <a:gd name="T9" fmla="*/ 13 h 105"/>
                <a:gd name="T10" fmla="*/ 0 w 50"/>
                <a:gd name="T11" fmla="*/ 48 h 105"/>
                <a:gd name="T12" fmla="*/ 4 w 50"/>
                <a:gd name="T13" fmla="*/ 52 h 105"/>
                <a:gd name="T14" fmla="*/ 8 w 50"/>
                <a:gd name="T15" fmla="*/ 48 h 105"/>
                <a:gd name="T16" fmla="*/ 8 w 50"/>
                <a:gd name="T17" fmla="*/ 17 h 105"/>
                <a:gd name="T18" fmla="*/ 12 w 50"/>
                <a:gd name="T19" fmla="*/ 17 h 105"/>
                <a:gd name="T20" fmla="*/ 12 w 50"/>
                <a:gd name="T21" fmla="*/ 46 h 105"/>
                <a:gd name="T22" fmla="*/ 12 w 50"/>
                <a:gd name="T23" fmla="*/ 47 h 105"/>
                <a:gd name="T24" fmla="*/ 12 w 50"/>
                <a:gd name="T25" fmla="*/ 99 h 105"/>
                <a:gd name="T26" fmla="*/ 18 w 50"/>
                <a:gd name="T27" fmla="*/ 105 h 105"/>
                <a:gd name="T28" fmla="*/ 24 w 50"/>
                <a:gd name="T29" fmla="*/ 99 h 105"/>
                <a:gd name="T30" fmla="*/ 24 w 50"/>
                <a:gd name="T31" fmla="*/ 53 h 105"/>
                <a:gd name="T32" fmla="*/ 26 w 50"/>
                <a:gd name="T33" fmla="*/ 53 h 105"/>
                <a:gd name="T34" fmla="*/ 26 w 50"/>
                <a:gd name="T35" fmla="*/ 99 h 105"/>
                <a:gd name="T36" fmla="*/ 32 w 50"/>
                <a:gd name="T37" fmla="*/ 105 h 105"/>
                <a:gd name="T38" fmla="*/ 38 w 50"/>
                <a:gd name="T39" fmla="*/ 99 h 105"/>
                <a:gd name="T40" fmla="*/ 38 w 50"/>
                <a:gd name="T41" fmla="*/ 46 h 105"/>
                <a:gd name="T42" fmla="*/ 38 w 50"/>
                <a:gd name="T43" fmla="*/ 46 h 105"/>
                <a:gd name="T44" fmla="*/ 38 w 50"/>
                <a:gd name="T45" fmla="*/ 17 h 105"/>
                <a:gd name="T46" fmla="*/ 41 w 50"/>
                <a:gd name="T47" fmla="*/ 17 h 105"/>
                <a:gd name="T48" fmla="*/ 41 w 50"/>
                <a:gd name="T49" fmla="*/ 48 h 105"/>
                <a:gd name="T50" fmla="*/ 45 w 50"/>
                <a:gd name="T51" fmla="*/ 52 h 105"/>
                <a:gd name="T52" fmla="*/ 50 w 50"/>
                <a:gd name="T53" fmla="*/ 48 h 105"/>
                <a:gd name="T54" fmla="*/ 50 w 50"/>
                <a:gd name="T55" fmla="*/ 13 h 105"/>
                <a:gd name="T56" fmla="*/ 50 w 50"/>
                <a:gd name="T57" fmla="*/ 11 h 105"/>
                <a:gd name="T58" fmla="*/ 50 w 50"/>
                <a:gd name="T59" fmla="*/ 10 h 105"/>
                <a:gd name="T60" fmla="*/ 38 w 50"/>
                <a:gd name="T61"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0" h="105">
                  <a:moveTo>
                    <a:pt x="38" y="1"/>
                  </a:moveTo>
                  <a:cubicBezTo>
                    <a:pt x="13" y="0"/>
                    <a:pt x="13" y="0"/>
                    <a:pt x="13" y="0"/>
                  </a:cubicBezTo>
                  <a:cubicBezTo>
                    <a:pt x="4" y="1"/>
                    <a:pt x="0" y="8"/>
                    <a:pt x="0" y="11"/>
                  </a:cubicBezTo>
                  <a:cubicBezTo>
                    <a:pt x="0" y="11"/>
                    <a:pt x="0" y="11"/>
                    <a:pt x="0" y="11"/>
                  </a:cubicBezTo>
                  <a:cubicBezTo>
                    <a:pt x="0" y="13"/>
                    <a:pt x="0" y="13"/>
                    <a:pt x="0" y="13"/>
                  </a:cubicBezTo>
                  <a:cubicBezTo>
                    <a:pt x="0" y="48"/>
                    <a:pt x="0" y="48"/>
                    <a:pt x="0" y="48"/>
                  </a:cubicBezTo>
                  <a:cubicBezTo>
                    <a:pt x="0" y="50"/>
                    <a:pt x="2" y="52"/>
                    <a:pt x="4" y="52"/>
                  </a:cubicBezTo>
                  <a:cubicBezTo>
                    <a:pt x="7" y="52"/>
                    <a:pt x="8" y="50"/>
                    <a:pt x="8" y="48"/>
                  </a:cubicBezTo>
                  <a:cubicBezTo>
                    <a:pt x="8" y="17"/>
                    <a:pt x="8" y="17"/>
                    <a:pt x="8" y="17"/>
                  </a:cubicBezTo>
                  <a:cubicBezTo>
                    <a:pt x="12" y="17"/>
                    <a:pt x="12" y="17"/>
                    <a:pt x="12" y="17"/>
                  </a:cubicBezTo>
                  <a:cubicBezTo>
                    <a:pt x="12" y="46"/>
                    <a:pt x="12" y="46"/>
                    <a:pt x="12" y="46"/>
                  </a:cubicBezTo>
                  <a:cubicBezTo>
                    <a:pt x="12" y="47"/>
                    <a:pt x="12" y="47"/>
                    <a:pt x="12" y="47"/>
                  </a:cubicBezTo>
                  <a:cubicBezTo>
                    <a:pt x="12" y="99"/>
                    <a:pt x="12" y="99"/>
                    <a:pt x="12" y="99"/>
                  </a:cubicBezTo>
                  <a:cubicBezTo>
                    <a:pt x="12" y="102"/>
                    <a:pt x="15" y="105"/>
                    <a:pt x="18" y="105"/>
                  </a:cubicBezTo>
                  <a:cubicBezTo>
                    <a:pt x="21" y="105"/>
                    <a:pt x="24" y="102"/>
                    <a:pt x="24" y="99"/>
                  </a:cubicBezTo>
                  <a:cubicBezTo>
                    <a:pt x="24" y="53"/>
                    <a:pt x="24" y="53"/>
                    <a:pt x="24" y="53"/>
                  </a:cubicBezTo>
                  <a:cubicBezTo>
                    <a:pt x="26" y="53"/>
                    <a:pt x="26" y="53"/>
                    <a:pt x="26" y="53"/>
                  </a:cubicBezTo>
                  <a:cubicBezTo>
                    <a:pt x="26" y="99"/>
                    <a:pt x="26" y="99"/>
                    <a:pt x="26" y="99"/>
                  </a:cubicBezTo>
                  <a:cubicBezTo>
                    <a:pt x="26" y="102"/>
                    <a:pt x="29" y="105"/>
                    <a:pt x="32" y="105"/>
                  </a:cubicBezTo>
                  <a:cubicBezTo>
                    <a:pt x="35" y="105"/>
                    <a:pt x="38" y="102"/>
                    <a:pt x="38" y="99"/>
                  </a:cubicBezTo>
                  <a:cubicBezTo>
                    <a:pt x="38" y="46"/>
                    <a:pt x="38" y="46"/>
                    <a:pt x="38" y="46"/>
                  </a:cubicBezTo>
                  <a:cubicBezTo>
                    <a:pt x="38" y="46"/>
                    <a:pt x="38" y="46"/>
                    <a:pt x="38" y="46"/>
                  </a:cubicBezTo>
                  <a:cubicBezTo>
                    <a:pt x="38" y="17"/>
                    <a:pt x="38" y="17"/>
                    <a:pt x="38" y="17"/>
                  </a:cubicBezTo>
                  <a:cubicBezTo>
                    <a:pt x="41" y="17"/>
                    <a:pt x="41" y="17"/>
                    <a:pt x="41" y="17"/>
                  </a:cubicBezTo>
                  <a:cubicBezTo>
                    <a:pt x="41" y="48"/>
                    <a:pt x="41" y="48"/>
                    <a:pt x="41" y="48"/>
                  </a:cubicBezTo>
                  <a:cubicBezTo>
                    <a:pt x="41" y="50"/>
                    <a:pt x="43" y="52"/>
                    <a:pt x="45" y="52"/>
                  </a:cubicBezTo>
                  <a:cubicBezTo>
                    <a:pt x="48" y="52"/>
                    <a:pt x="50" y="50"/>
                    <a:pt x="50" y="48"/>
                  </a:cubicBezTo>
                  <a:cubicBezTo>
                    <a:pt x="50" y="13"/>
                    <a:pt x="50" y="13"/>
                    <a:pt x="50" y="13"/>
                  </a:cubicBezTo>
                  <a:cubicBezTo>
                    <a:pt x="50" y="11"/>
                    <a:pt x="50" y="11"/>
                    <a:pt x="50" y="11"/>
                  </a:cubicBezTo>
                  <a:cubicBezTo>
                    <a:pt x="50" y="10"/>
                    <a:pt x="50" y="10"/>
                    <a:pt x="50" y="10"/>
                  </a:cubicBezTo>
                  <a:cubicBezTo>
                    <a:pt x="50" y="7"/>
                    <a:pt x="46" y="1"/>
                    <a:pt x="38" y="1"/>
                  </a:cubicBezTo>
                  <a:close/>
                </a:path>
              </a:pathLst>
            </a:custGeom>
            <a:grpFill/>
            <a:ln>
              <a:noFill/>
            </a:ln>
          </p:spPr>
          <p:txBody>
            <a:bodyPr lIns="80296" tIns="40148" rIns="80296" bIns="40148"/>
            <a:lstStyle/>
            <a:p>
              <a:pPr>
                <a:defRPr/>
              </a:pPr>
              <a:endParaRPr lang="zh-CN" altLang="en-US" sz="1580">
                <a:solidFill>
                  <a:prstClr val="black"/>
                </a:solidFill>
              </a:endParaRPr>
            </a:p>
          </p:txBody>
        </p:sp>
        <p:sp>
          <p:nvSpPr>
            <p:cNvPr id="15" name="Oval 236"/>
            <p:cNvSpPr>
              <a:spLocks noChangeArrowheads="1"/>
            </p:cNvSpPr>
            <p:nvPr/>
          </p:nvSpPr>
          <p:spPr bwMode="auto">
            <a:xfrm>
              <a:off x="5541963" y="1409700"/>
              <a:ext cx="115887" cy="114300"/>
            </a:xfrm>
            <a:prstGeom prst="ellipse">
              <a:avLst/>
            </a:prstGeom>
            <a:grpFill/>
            <a:ln>
              <a:noFill/>
            </a:ln>
          </p:spPr>
          <p:txBody>
            <a:bodyPr lIns="80296" tIns="40148" rIns="80296" bIns="40148"/>
            <a:lstStyle/>
            <a:p>
              <a:pPr>
                <a:defRPr/>
              </a:pPr>
              <a:endParaRPr lang="zh-CN" altLang="en-US" sz="1580">
                <a:solidFill>
                  <a:prstClr val="black"/>
                </a:solidFill>
              </a:endParaRPr>
            </a:p>
          </p:txBody>
        </p:sp>
      </p:grpSp>
      <p:grpSp>
        <p:nvGrpSpPr>
          <p:cNvPr id="16" name="组合 15"/>
          <p:cNvGrpSpPr/>
          <p:nvPr/>
        </p:nvGrpSpPr>
        <p:grpSpPr>
          <a:xfrm>
            <a:off x="4945858" y="4046135"/>
            <a:ext cx="409575" cy="1030688"/>
            <a:chOff x="5454650" y="1409700"/>
            <a:chExt cx="288925" cy="727075"/>
          </a:xfrm>
          <a:solidFill>
            <a:srgbClr val="91A9B9"/>
          </a:solidFill>
        </p:grpSpPr>
        <p:sp>
          <p:nvSpPr>
            <p:cNvPr id="17" name="Freeform 235"/>
            <p:cNvSpPr/>
            <p:nvPr/>
          </p:nvSpPr>
          <p:spPr bwMode="auto">
            <a:xfrm>
              <a:off x="5454650" y="1530350"/>
              <a:ext cx="288925" cy="606425"/>
            </a:xfrm>
            <a:custGeom>
              <a:avLst/>
              <a:gdLst>
                <a:gd name="T0" fmla="*/ 38 w 50"/>
                <a:gd name="T1" fmla="*/ 1 h 105"/>
                <a:gd name="T2" fmla="*/ 13 w 50"/>
                <a:gd name="T3" fmla="*/ 0 h 105"/>
                <a:gd name="T4" fmla="*/ 0 w 50"/>
                <a:gd name="T5" fmla="*/ 11 h 105"/>
                <a:gd name="T6" fmla="*/ 0 w 50"/>
                <a:gd name="T7" fmla="*/ 11 h 105"/>
                <a:gd name="T8" fmla="*/ 0 w 50"/>
                <a:gd name="T9" fmla="*/ 13 h 105"/>
                <a:gd name="T10" fmla="*/ 0 w 50"/>
                <a:gd name="T11" fmla="*/ 48 h 105"/>
                <a:gd name="T12" fmla="*/ 4 w 50"/>
                <a:gd name="T13" fmla="*/ 52 h 105"/>
                <a:gd name="T14" fmla="*/ 8 w 50"/>
                <a:gd name="T15" fmla="*/ 48 h 105"/>
                <a:gd name="T16" fmla="*/ 8 w 50"/>
                <a:gd name="T17" fmla="*/ 17 h 105"/>
                <a:gd name="T18" fmla="*/ 12 w 50"/>
                <a:gd name="T19" fmla="*/ 17 h 105"/>
                <a:gd name="T20" fmla="*/ 12 w 50"/>
                <a:gd name="T21" fmla="*/ 46 h 105"/>
                <a:gd name="T22" fmla="*/ 12 w 50"/>
                <a:gd name="T23" fmla="*/ 47 h 105"/>
                <a:gd name="T24" fmla="*/ 12 w 50"/>
                <a:gd name="T25" fmla="*/ 99 h 105"/>
                <a:gd name="T26" fmla="*/ 18 w 50"/>
                <a:gd name="T27" fmla="*/ 105 h 105"/>
                <a:gd name="T28" fmla="*/ 24 w 50"/>
                <a:gd name="T29" fmla="*/ 99 h 105"/>
                <a:gd name="T30" fmla="*/ 24 w 50"/>
                <a:gd name="T31" fmla="*/ 53 h 105"/>
                <a:gd name="T32" fmla="*/ 26 w 50"/>
                <a:gd name="T33" fmla="*/ 53 h 105"/>
                <a:gd name="T34" fmla="*/ 26 w 50"/>
                <a:gd name="T35" fmla="*/ 99 h 105"/>
                <a:gd name="T36" fmla="*/ 32 w 50"/>
                <a:gd name="T37" fmla="*/ 105 h 105"/>
                <a:gd name="T38" fmla="*/ 38 w 50"/>
                <a:gd name="T39" fmla="*/ 99 h 105"/>
                <a:gd name="T40" fmla="*/ 38 w 50"/>
                <a:gd name="T41" fmla="*/ 46 h 105"/>
                <a:gd name="T42" fmla="*/ 38 w 50"/>
                <a:gd name="T43" fmla="*/ 46 h 105"/>
                <a:gd name="T44" fmla="*/ 38 w 50"/>
                <a:gd name="T45" fmla="*/ 17 h 105"/>
                <a:gd name="T46" fmla="*/ 41 w 50"/>
                <a:gd name="T47" fmla="*/ 17 h 105"/>
                <a:gd name="T48" fmla="*/ 41 w 50"/>
                <a:gd name="T49" fmla="*/ 48 h 105"/>
                <a:gd name="T50" fmla="*/ 45 w 50"/>
                <a:gd name="T51" fmla="*/ 52 h 105"/>
                <a:gd name="T52" fmla="*/ 50 w 50"/>
                <a:gd name="T53" fmla="*/ 48 h 105"/>
                <a:gd name="T54" fmla="*/ 50 w 50"/>
                <a:gd name="T55" fmla="*/ 13 h 105"/>
                <a:gd name="T56" fmla="*/ 50 w 50"/>
                <a:gd name="T57" fmla="*/ 11 h 105"/>
                <a:gd name="T58" fmla="*/ 50 w 50"/>
                <a:gd name="T59" fmla="*/ 10 h 105"/>
                <a:gd name="T60" fmla="*/ 38 w 50"/>
                <a:gd name="T61"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0" h="105">
                  <a:moveTo>
                    <a:pt x="38" y="1"/>
                  </a:moveTo>
                  <a:cubicBezTo>
                    <a:pt x="13" y="0"/>
                    <a:pt x="13" y="0"/>
                    <a:pt x="13" y="0"/>
                  </a:cubicBezTo>
                  <a:cubicBezTo>
                    <a:pt x="4" y="1"/>
                    <a:pt x="0" y="8"/>
                    <a:pt x="0" y="11"/>
                  </a:cubicBezTo>
                  <a:cubicBezTo>
                    <a:pt x="0" y="11"/>
                    <a:pt x="0" y="11"/>
                    <a:pt x="0" y="11"/>
                  </a:cubicBezTo>
                  <a:cubicBezTo>
                    <a:pt x="0" y="13"/>
                    <a:pt x="0" y="13"/>
                    <a:pt x="0" y="13"/>
                  </a:cubicBezTo>
                  <a:cubicBezTo>
                    <a:pt x="0" y="48"/>
                    <a:pt x="0" y="48"/>
                    <a:pt x="0" y="48"/>
                  </a:cubicBezTo>
                  <a:cubicBezTo>
                    <a:pt x="0" y="50"/>
                    <a:pt x="2" y="52"/>
                    <a:pt x="4" y="52"/>
                  </a:cubicBezTo>
                  <a:cubicBezTo>
                    <a:pt x="7" y="52"/>
                    <a:pt x="8" y="50"/>
                    <a:pt x="8" y="48"/>
                  </a:cubicBezTo>
                  <a:cubicBezTo>
                    <a:pt x="8" y="17"/>
                    <a:pt x="8" y="17"/>
                    <a:pt x="8" y="17"/>
                  </a:cubicBezTo>
                  <a:cubicBezTo>
                    <a:pt x="12" y="17"/>
                    <a:pt x="12" y="17"/>
                    <a:pt x="12" y="17"/>
                  </a:cubicBezTo>
                  <a:cubicBezTo>
                    <a:pt x="12" y="46"/>
                    <a:pt x="12" y="46"/>
                    <a:pt x="12" y="46"/>
                  </a:cubicBezTo>
                  <a:cubicBezTo>
                    <a:pt x="12" y="47"/>
                    <a:pt x="12" y="47"/>
                    <a:pt x="12" y="47"/>
                  </a:cubicBezTo>
                  <a:cubicBezTo>
                    <a:pt x="12" y="99"/>
                    <a:pt x="12" y="99"/>
                    <a:pt x="12" y="99"/>
                  </a:cubicBezTo>
                  <a:cubicBezTo>
                    <a:pt x="12" y="102"/>
                    <a:pt x="15" y="105"/>
                    <a:pt x="18" y="105"/>
                  </a:cubicBezTo>
                  <a:cubicBezTo>
                    <a:pt x="21" y="105"/>
                    <a:pt x="24" y="102"/>
                    <a:pt x="24" y="99"/>
                  </a:cubicBezTo>
                  <a:cubicBezTo>
                    <a:pt x="24" y="53"/>
                    <a:pt x="24" y="53"/>
                    <a:pt x="24" y="53"/>
                  </a:cubicBezTo>
                  <a:cubicBezTo>
                    <a:pt x="26" y="53"/>
                    <a:pt x="26" y="53"/>
                    <a:pt x="26" y="53"/>
                  </a:cubicBezTo>
                  <a:cubicBezTo>
                    <a:pt x="26" y="99"/>
                    <a:pt x="26" y="99"/>
                    <a:pt x="26" y="99"/>
                  </a:cubicBezTo>
                  <a:cubicBezTo>
                    <a:pt x="26" y="102"/>
                    <a:pt x="29" y="105"/>
                    <a:pt x="32" y="105"/>
                  </a:cubicBezTo>
                  <a:cubicBezTo>
                    <a:pt x="35" y="105"/>
                    <a:pt x="38" y="102"/>
                    <a:pt x="38" y="99"/>
                  </a:cubicBezTo>
                  <a:cubicBezTo>
                    <a:pt x="38" y="46"/>
                    <a:pt x="38" y="46"/>
                    <a:pt x="38" y="46"/>
                  </a:cubicBezTo>
                  <a:cubicBezTo>
                    <a:pt x="38" y="46"/>
                    <a:pt x="38" y="46"/>
                    <a:pt x="38" y="46"/>
                  </a:cubicBezTo>
                  <a:cubicBezTo>
                    <a:pt x="38" y="17"/>
                    <a:pt x="38" y="17"/>
                    <a:pt x="38" y="17"/>
                  </a:cubicBezTo>
                  <a:cubicBezTo>
                    <a:pt x="41" y="17"/>
                    <a:pt x="41" y="17"/>
                    <a:pt x="41" y="17"/>
                  </a:cubicBezTo>
                  <a:cubicBezTo>
                    <a:pt x="41" y="48"/>
                    <a:pt x="41" y="48"/>
                    <a:pt x="41" y="48"/>
                  </a:cubicBezTo>
                  <a:cubicBezTo>
                    <a:pt x="41" y="50"/>
                    <a:pt x="43" y="52"/>
                    <a:pt x="45" y="52"/>
                  </a:cubicBezTo>
                  <a:cubicBezTo>
                    <a:pt x="48" y="52"/>
                    <a:pt x="50" y="50"/>
                    <a:pt x="50" y="48"/>
                  </a:cubicBezTo>
                  <a:cubicBezTo>
                    <a:pt x="50" y="13"/>
                    <a:pt x="50" y="13"/>
                    <a:pt x="50" y="13"/>
                  </a:cubicBezTo>
                  <a:cubicBezTo>
                    <a:pt x="50" y="11"/>
                    <a:pt x="50" y="11"/>
                    <a:pt x="50" y="11"/>
                  </a:cubicBezTo>
                  <a:cubicBezTo>
                    <a:pt x="50" y="10"/>
                    <a:pt x="50" y="10"/>
                    <a:pt x="50" y="10"/>
                  </a:cubicBezTo>
                  <a:cubicBezTo>
                    <a:pt x="50" y="7"/>
                    <a:pt x="46" y="1"/>
                    <a:pt x="38" y="1"/>
                  </a:cubicBezTo>
                  <a:close/>
                </a:path>
              </a:pathLst>
            </a:custGeom>
            <a:grpFill/>
            <a:ln>
              <a:noFill/>
            </a:ln>
          </p:spPr>
          <p:txBody>
            <a:bodyPr lIns="80296" tIns="40148" rIns="80296" bIns="40148"/>
            <a:lstStyle/>
            <a:p>
              <a:pPr>
                <a:defRPr/>
              </a:pPr>
              <a:endParaRPr lang="zh-CN" altLang="en-US" sz="1580">
                <a:solidFill>
                  <a:prstClr val="black"/>
                </a:solidFill>
              </a:endParaRPr>
            </a:p>
          </p:txBody>
        </p:sp>
        <p:sp>
          <p:nvSpPr>
            <p:cNvPr id="18" name="Oval 236"/>
            <p:cNvSpPr>
              <a:spLocks noChangeArrowheads="1"/>
            </p:cNvSpPr>
            <p:nvPr/>
          </p:nvSpPr>
          <p:spPr bwMode="auto">
            <a:xfrm>
              <a:off x="5541963" y="1409700"/>
              <a:ext cx="115887" cy="114300"/>
            </a:xfrm>
            <a:prstGeom prst="ellipse">
              <a:avLst/>
            </a:prstGeom>
            <a:grpFill/>
            <a:ln>
              <a:noFill/>
            </a:ln>
          </p:spPr>
          <p:txBody>
            <a:bodyPr lIns="80296" tIns="40148" rIns="80296" bIns="40148"/>
            <a:lstStyle/>
            <a:p>
              <a:pPr>
                <a:defRPr/>
              </a:pPr>
              <a:endParaRPr lang="zh-CN" altLang="en-US" sz="1580">
                <a:solidFill>
                  <a:prstClr val="black"/>
                </a:solidFill>
              </a:endParaRPr>
            </a:p>
          </p:txBody>
        </p:sp>
      </p:grpSp>
      <p:grpSp>
        <p:nvGrpSpPr>
          <p:cNvPr id="19" name="组合 18"/>
          <p:cNvGrpSpPr/>
          <p:nvPr/>
        </p:nvGrpSpPr>
        <p:grpSpPr>
          <a:xfrm>
            <a:off x="4114802" y="3167063"/>
            <a:ext cx="409575" cy="1030688"/>
            <a:chOff x="5454650" y="1409700"/>
            <a:chExt cx="288925" cy="727075"/>
          </a:xfrm>
          <a:solidFill>
            <a:srgbClr val="AABBC3"/>
          </a:solidFill>
        </p:grpSpPr>
        <p:sp>
          <p:nvSpPr>
            <p:cNvPr id="20" name="Freeform 235"/>
            <p:cNvSpPr/>
            <p:nvPr/>
          </p:nvSpPr>
          <p:spPr bwMode="auto">
            <a:xfrm>
              <a:off x="5454650" y="1530350"/>
              <a:ext cx="288925" cy="606425"/>
            </a:xfrm>
            <a:custGeom>
              <a:avLst/>
              <a:gdLst>
                <a:gd name="T0" fmla="*/ 38 w 50"/>
                <a:gd name="T1" fmla="*/ 1 h 105"/>
                <a:gd name="T2" fmla="*/ 13 w 50"/>
                <a:gd name="T3" fmla="*/ 0 h 105"/>
                <a:gd name="T4" fmla="*/ 0 w 50"/>
                <a:gd name="T5" fmla="*/ 11 h 105"/>
                <a:gd name="T6" fmla="*/ 0 w 50"/>
                <a:gd name="T7" fmla="*/ 11 h 105"/>
                <a:gd name="T8" fmla="*/ 0 w 50"/>
                <a:gd name="T9" fmla="*/ 13 h 105"/>
                <a:gd name="T10" fmla="*/ 0 w 50"/>
                <a:gd name="T11" fmla="*/ 48 h 105"/>
                <a:gd name="T12" fmla="*/ 4 w 50"/>
                <a:gd name="T13" fmla="*/ 52 h 105"/>
                <a:gd name="T14" fmla="*/ 8 w 50"/>
                <a:gd name="T15" fmla="*/ 48 h 105"/>
                <a:gd name="T16" fmla="*/ 8 w 50"/>
                <a:gd name="T17" fmla="*/ 17 h 105"/>
                <a:gd name="T18" fmla="*/ 12 w 50"/>
                <a:gd name="T19" fmla="*/ 17 h 105"/>
                <a:gd name="T20" fmla="*/ 12 w 50"/>
                <a:gd name="T21" fmla="*/ 46 h 105"/>
                <a:gd name="T22" fmla="*/ 12 w 50"/>
                <a:gd name="T23" fmla="*/ 47 h 105"/>
                <a:gd name="T24" fmla="*/ 12 w 50"/>
                <a:gd name="T25" fmla="*/ 99 h 105"/>
                <a:gd name="T26" fmla="*/ 18 w 50"/>
                <a:gd name="T27" fmla="*/ 105 h 105"/>
                <a:gd name="T28" fmla="*/ 24 w 50"/>
                <a:gd name="T29" fmla="*/ 99 h 105"/>
                <a:gd name="T30" fmla="*/ 24 w 50"/>
                <a:gd name="T31" fmla="*/ 53 h 105"/>
                <a:gd name="T32" fmla="*/ 26 w 50"/>
                <a:gd name="T33" fmla="*/ 53 h 105"/>
                <a:gd name="T34" fmla="*/ 26 w 50"/>
                <a:gd name="T35" fmla="*/ 99 h 105"/>
                <a:gd name="T36" fmla="*/ 32 w 50"/>
                <a:gd name="T37" fmla="*/ 105 h 105"/>
                <a:gd name="T38" fmla="*/ 38 w 50"/>
                <a:gd name="T39" fmla="*/ 99 h 105"/>
                <a:gd name="T40" fmla="*/ 38 w 50"/>
                <a:gd name="T41" fmla="*/ 46 h 105"/>
                <a:gd name="T42" fmla="*/ 38 w 50"/>
                <a:gd name="T43" fmla="*/ 46 h 105"/>
                <a:gd name="T44" fmla="*/ 38 w 50"/>
                <a:gd name="T45" fmla="*/ 17 h 105"/>
                <a:gd name="T46" fmla="*/ 41 w 50"/>
                <a:gd name="T47" fmla="*/ 17 h 105"/>
                <a:gd name="T48" fmla="*/ 41 w 50"/>
                <a:gd name="T49" fmla="*/ 48 h 105"/>
                <a:gd name="T50" fmla="*/ 45 w 50"/>
                <a:gd name="T51" fmla="*/ 52 h 105"/>
                <a:gd name="T52" fmla="*/ 50 w 50"/>
                <a:gd name="T53" fmla="*/ 48 h 105"/>
                <a:gd name="T54" fmla="*/ 50 w 50"/>
                <a:gd name="T55" fmla="*/ 13 h 105"/>
                <a:gd name="T56" fmla="*/ 50 w 50"/>
                <a:gd name="T57" fmla="*/ 11 h 105"/>
                <a:gd name="T58" fmla="*/ 50 w 50"/>
                <a:gd name="T59" fmla="*/ 10 h 105"/>
                <a:gd name="T60" fmla="*/ 38 w 50"/>
                <a:gd name="T61"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0" h="105">
                  <a:moveTo>
                    <a:pt x="38" y="1"/>
                  </a:moveTo>
                  <a:cubicBezTo>
                    <a:pt x="13" y="0"/>
                    <a:pt x="13" y="0"/>
                    <a:pt x="13" y="0"/>
                  </a:cubicBezTo>
                  <a:cubicBezTo>
                    <a:pt x="4" y="1"/>
                    <a:pt x="0" y="8"/>
                    <a:pt x="0" y="11"/>
                  </a:cubicBezTo>
                  <a:cubicBezTo>
                    <a:pt x="0" y="11"/>
                    <a:pt x="0" y="11"/>
                    <a:pt x="0" y="11"/>
                  </a:cubicBezTo>
                  <a:cubicBezTo>
                    <a:pt x="0" y="13"/>
                    <a:pt x="0" y="13"/>
                    <a:pt x="0" y="13"/>
                  </a:cubicBezTo>
                  <a:cubicBezTo>
                    <a:pt x="0" y="48"/>
                    <a:pt x="0" y="48"/>
                    <a:pt x="0" y="48"/>
                  </a:cubicBezTo>
                  <a:cubicBezTo>
                    <a:pt x="0" y="50"/>
                    <a:pt x="2" y="52"/>
                    <a:pt x="4" y="52"/>
                  </a:cubicBezTo>
                  <a:cubicBezTo>
                    <a:pt x="7" y="52"/>
                    <a:pt x="8" y="50"/>
                    <a:pt x="8" y="48"/>
                  </a:cubicBezTo>
                  <a:cubicBezTo>
                    <a:pt x="8" y="17"/>
                    <a:pt x="8" y="17"/>
                    <a:pt x="8" y="17"/>
                  </a:cubicBezTo>
                  <a:cubicBezTo>
                    <a:pt x="12" y="17"/>
                    <a:pt x="12" y="17"/>
                    <a:pt x="12" y="17"/>
                  </a:cubicBezTo>
                  <a:cubicBezTo>
                    <a:pt x="12" y="46"/>
                    <a:pt x="12" y="46"/>
                    <a:pt x="12" y="46"/>
                  </a:cubicBezTo>
                  <a:cubicBezTo>
                    <a:pt x="12" y="47"/>
                    <a:pt x="12" y="47"/>
                    <a:pt x="12" y="47"/>
                  </a:cubicBezTo>
                  <a:cubicBezTo>
                    <a:pt x="12" y="99"/>
                    <a:pt x="12" y="99"/>
                    <a:pt x="12" y="99"/>
                  </a:cubicBezTo>
                  <a:cubicBezTo>
                    <a:pt x="12" y="102"/>
                    <a:pt x="15" y="105"/>
                    <a:pt x="18" y="105"/>
                  </a:cubicBezTo>
                  <a:cubicBezTo>
                    <a:pt x="21" y="105"/>
                    <a:pt x="24" y="102"/>
                    <a:pt x="24" y="99"/>
                  </a:cubicBezTo>
                  <a:cubicBezTo>
                    <a:pt x="24" y="53"/>
                    <a:pt x="24" y="53"/>
                    <a:pt x="24" y="53"/>
                  </a:cubicBezTo>
                  <a:cubicBezTo>
                    <a:pt x="26" y="53"/>
                    <a:pt x="26" y="53"/>
                    <a:pt x="26" y="53"/>
                  </a:cubicBezTo>
                  <a:cubicBezTo>
                    <a:pt x="26" y="99"/>
                    <a:pt x="26" y="99"/>
                    <a:pt x="26" y="99"/>
                  </a:cubicBezTo>
                  <a:cubicBezTo>
                    <a:pt x="26" y="102"/>
                    <a:pt x="29" y="105"/>
                    <a:pt x="32" y="105"/>
                  </a:cubicBezTo>
                  <a:cubicBezTo>
                    <a:pt x="35" y="105"/>
                    <a:pt x="38" y="102"/>
                    <a:pt x="38" y="99"/>
                  </a:cubicBezTo>
                  <a:cubicBezTo>
                    <a:pt x="38" y="46"/>
                    <a:pt x="38" y="46"/>
                    <a:pt x="38" y="46"/>
                  </a:cubicBezTo>
                  <a:cubicBezTo>
                    <a:pt x="38" y="46"/>
                    <a:pt x="38" y="46"/>
                    <a:pt x="38" y="46"/>
                  </a:cubicBezTo>
                  <a:cubicBezTo>
                    <a:pt x="38" y="17"/>
                    <a:pt x="38" y="17"/>
                    <a:pt x="38" y="17"/>
                  </a:cubicBezTo>
                  <a:cubicBezTo>
                    <a:pt x="41" y="17"/>
                    <a:pt x="41" y="17"/>
                    <a:pt x="41" y="17"/>
                  </a:cubicBezTo>
                  <a:cubicBezTo>
                    <a:pt x="41" y="48"/>
                    <a:pt x="41" y="48"/>
                    <a:pt x="41" y="48"/>
                  </a:cubicBezTo>
                  <a:cubicBezTo>
                    <a:pt x="41" y="50"/>
                    <a:pt x="43" y="52"/>
                    <a:pt x="45" y="52"/>
                  </a:cubicBezTo>
                  <a:cubicBezTo>
                    <a:pt x="48" y="52"/>
                    <a:pt x="50" y="50"/>
                    <a:pt x="50" y="48"/>
                  </a:cubicBezTo>
                  <a:cubicBezTo>
                    <a:pt x="50" y="13"/>
                    <a:pt x="50" y="13"/>
                    <a:pt x="50" y="13"/>
                  </a:cubicBezTo>
                  <a:cubicBezTo>
                    <a:pt x="50" y="11"/>
                    <a:pt x="50" y="11"/>
                    <a:pt x="50" y="11"/>
                  </a:cubicBezTo>
                  <a:cubicBezTo>
                    <a:pt x="50" y="10"/>
                    <a:pt x="50" y="10"/>
                    <a:pt x="50" y="10"/>
                  </a:cubicBezTo>
                  <a:cubicBezTo>
                    <a:pt x="50" y="7"/>
                    <a:pt x="46" y="1"/>
                    <a:pt x="38" y="1"/>
                  </a:cubicBezTo>
                  <a:close/>
                </a:path>
              </a:pathLst>
            </a:custGeom>
            <a:grpFill/>
            <a:ln>
              <a:noFill/>
            </a:ln>
          </p:spPr>
          <p:txBody>
            <a:bodyPr lIns="80296" tIns="40148" rIns="80296" bIns="40148"/>
            <a:lstStyle/>
            <a:p>
              <a:pPr>
                <a:defRPr/>
              </a:pPr>
              <a:endParaRPr lang="zh-CN" altLang="en-US" sz="1580">
                <a:solidFill>
                  <a:prstClr val="black"/>
                </a:solidFill>
              </a:endParaRPr>
            </a:p>
          </p:txBody>
        </p:sp>
        <p:sp>
          <p:nvSpPr>
            <p:cNvPr id="21" name="Oval 236"/>
            <p:cNvSpPr>
              <a:spLocks noChangeArrowheads="1"/>
            </p:cNvSpPr>
            <p:nvPr/>
          </p:nvSpPr>
          <p:spPr bwMode="auto">
            <a:xfrm>
              <a:off x="5541963" y="1409700"/>
              <a:ext cx="115887" cy="114300"/>
            </a:xfrm>
            <a:prstGeom prst="ellipse">
              <a:avLst/>
            </a:prstGeom>
            <a:grpFill/>
            <a:ln>
              <a:noFill/>
            </a:ln>
          </p:spPr>
          <p:txBody>
            <a:bodyPr lIns="80296" tIns="40148" rIns="80296" bIns="40148"/>
            <a:lstStyle/>
            <a:p>
              <a:pPr>
                <a:defRPr/>
              </a:pPr>
              <a:endParaRPr lang="zh-CN" altLang="en-US" sz="1580">
                <a:solidFill>
                  <a:prstClr val="black"/>
                </a:solidFill>
              </a:endParaRPr>
            </a:p>
          </p:txBody>
        </p:sp>
      </p:grpSp>
      <p:grpSp>
        <p:nvGrpSpPr>
          <p:cNvPr id="22" name="组合 21"/>
          <p:cNvGrpSpPr/>
          <p:nvPr/>
        </p:nvGrpSpPr>
        <p:grpSpPr>
          <a:xfrm>
            <a:off x="6769789" y="2346919"/>
            <a:ext cx="409575" cy="1030688"/>
            <a:chOff x="5454650" y="1409700"/>
            <a:chExt cx="288925" cy="727075"/>
          </a:xfrm>
          <a:solidFill>
            <a:srgbClr val="4B5C69"/>
          </a:solidFill>
        </p:grpSpPr>
        <p:sp>
          <p:nvSpPr>
            <p:cNvPr id="23" name="Freeform 235"/>
            <p:cNvSpPr/>
            <p:nvPr/>
          </p:nvSpPr>
          <p:spPr bwMode="auto">
            <a:xfrm>
              <a:off x="5454650" y="1530350"/>
              <a:ext cx="288925" cy="606425"/>
            </a:xfrm>
            <a:custGeom>
              <a:avLst/>
              <a:gdLst>
                <a:gd name="T0" fmla="*/ 38 w 50"/>
                <a:gd name="T1" fmla="*/ 1 h 105"/>
                <a:gd name="T2" fmla="*/ 13 w 50"/>
                <a:gd name="T3" fmla="*/ 0 h 105"/>
                <a:gd name="T4" fmla="*/ 0 w 50"/>
                <a:gd name="T5" fmla="*/ 11 h 105"/>
                <a:gd name="T6" fmla="*/ 0 w 50"/>
                <a:gd name="T7" fmla="*/ 11 h 105"/>
                <a:gd name="T8" fmla="*/ 0 w 50"/>
                <a:gd name="T9" fmla="*/ 13 h 105"/>
                <a:gd name="T10" fmla="*/ 0 w 50"/>
                <a:gd name="T11" fmla="*/ 48 h 105"/>
                <a:gd name="T12" fmla="*/ 4 w 50"/>
                <a:gd name="T13" fmla="*/ 52 h 105"/>
                <a:gd name="T14" fmla="*/ 8 w 50"/>
                <a:gd name="T15" fmla="*/ 48 h 105"/>
                <a:gd name="T16" fmla="*/ 8 w 50"/>
                <a:gd name="T17" fmla="*/ 17 h 105"/>
                <a:gd name="T18" fmla="*/ 12 w 50"/>
                <a:gd name="T19" fmla="*/ 17 h 105"/>
                <a:gd name="T20" fmla="*/ 12 w 50"/>
                <a:gd name="T21" fmla="*/ 46 h 105"/>
                <a:gd name="T22" fmla="*/ 12 w 50"/>
                <a:gd name="T23" fmla="*/ 47 h 105"/>
                <a:gd name="T24" fmla="*/ 12 w 50"/>
                <a:gd name="T25" fmla="*/ 99 h 105"/>
                <a:gd name="T26" fmla="*/ 18 w 50"/>
                <a:gd name="T27" fmla="*/ 105 h 105"/>
                <a:gd name="T28" fmla="*/ 24 w 50"/>
                <a:gd name="T29" fmla="*/ 99 h 105"/>
                <a:gd name="T30" fmla="*/ 24 w 50"/>
                <a:gd name="T31" fmla="*/ 53 h 105"/>
                <a:gd name="T32" fmla="*/ 26 w 50"/>
                <a:gd name="T33" fmla="*/ 53 h 105"/>
                <a:gd name="T34" fmla="*/ 26 w 50"/>
                <a:gd name="T35" fmla="*/ 99 h 105"/>
                <a:gd name="T36" fmla="*/ 32 w 50"/>
                <a:gd name="T37" fmla="*/ 105 h 105"/>
                <a:gd name="T38" fmla="*/ 38 w 50"/>
                <a:gd name="T39" fmla="*/ 99 h 105"/>
                <a:gd name="T40" fmla="*/ 38 w 50"/>
                <a:gd name="T41" fmla="*/ 46 h 105"/>
                <a:gd name="T42" fmla="*/ 38 w 50"/>
                <a:gd name="T43" fmla="*/ 46 h 105"/>
                <a:gd name="T44" fmla="*/ 38 w 50"/>
                <a:gd name="T45" fmla="*/ 17 h 105"/>
                <a:gd name="T46" fmla="*/ 41 w 50"/>
                <a:gd name="T47" fmla="*/ 17 h 105"/>
                <a:gd name="T48" fmla="*/ 41 w 50"/>
                <a:gd name="T49" fmla="*/ 48 h 105"/>
                <a:gd name="T50" fmla="*/ 45 w 50"/>
                <a:gd name="T51" fmla="*/ 52 h 105"/>
                <a:gd name="T52" fmla="*/ 50 w 50"/>
                <a:gd name="T53" fmla="*/ 48 h 105"/>
                <a:gd name="T54" fmla="*/ 50 w 50"/>
                <a:gd name="T55" fmla="*/ 13 h 105"/>
                <a:gd name="T56" fmla="*/ 50 w 50"/>
                <a:gd name="T57" fmla="*/ 11 h 105"/>
                <a:gd name="T58" fmla="*/ 50 w 50"/>
                <a:gd name="T59" fmla="*/ 10 h 105"/>
                <a:gd name="T60" fmla="*/ 38 w 50"/>
                <a:gd name="T61"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0" h="105">
                  <a:moveTo>
                    <a:pt x="38" y="1"/>
                  </a:moveTo>
                  <a:cubicBezTo>
                    <a:pt x="13" y="0"/>
                    <a:pt x="13" y="0"/>
                    <a:pt x="13" y="0"/>
                  </a:cubicBezTo>
                  <a:cubicBezTo>
                    <a:pt x="4" y="1"/>
                    <a:pt x="0" y="8"/>
                    <a:pt x="0" y="11"/>
                  </a:cubicBezTo>
                  <a:cubicBezTo>
                    <a:pt x="0" y="11"/>
                    <a:pt x="0" y="11"/>
                    <a:pt x="0" y="11"/>
                  </a:cubicBezTo>
                  <a:cubicBezTo>
                    <a:pt x="0" y="13"/>
                    <a:pt x="0" y="13"/>
                    <a:pt x="0" y="13"/>
                  </a:cubicBezTo>
                  <a:cubicBezTo>
                    <a:pt x="0" y="48"/>
                    <a:pt x="0" y="48"/>
                    <a:pt x="0" y="48"/>
                  </a:cubicBezTo>
                  <a:cubicBezTo>
                    <a:pt x="0" y="50"/>
                    <a:pt x="2" y="52"/>
                    <a:pt x="4" y="52"/>
                  </a:cubicBezTo>
                  <a:cubicBezTo>
                    <a:pt x="7" y="52"/>
                    <a:pt x="8" y="50"/>
                    <a:pt x="8" y="48"/>
                  </a:cubicBezTo>
                  <a:cubicBezTo>
                    <a:pt x="8" y="17"/>
                    <a:pt x="8" y="17"/>
                    <a:pt x="8" y="17"/>
                  </a:cubicBezTo>
                  <a:cubicBezTo>
                    <a:pt x="12" y="17"/>
                    <a:pt x="12" y="17"/>
                    <a:pt x="12" y="17"/>
                  </a:cubicBezTo>
                  <a:cubicBezTo>
                    <a:pt x="12" y="46"/>
                    <a:pt x="12" y="46"/>
                    <a:pt x="12" y="46"/>
                  </a:cubicBezTo>
                  <a:cubicBezTo>
                    <a:pt x="12" y="47"/>
                    <a:pt x="12" y="47"/>
                    <a:pt x="12" y="47"/>
                  </a:cubicBezTo>
                  <a:cubicBezTo>
                    <a:pt x="12" y="99"/>
                    <a:pt x="12" y="99"/>
                    <a:pt x="12" y="99"/>
                  </a:cubicBezTo>
                  <a:cubicBezTo>
                    <a:pt x="12" y="102"/>
                    <a:pt x="15" y="105"/>
                    <a:pt x="18" y="105"/>
                  </a:cubicBezTo>
                  <a:cubicBezTo>
                    <a:pt x="21" y="105"/>
                    <a:pt x="24" y="102"/>
                    <a:pt x="24" y="99"/>
                  </a:cubicBezTo>
                  <a:cubicBezTo>
                    <a:pt x="24" y="53"/>
                    <a:pt x="24" y="53"/>
                    <a:pt x="24" y="53"/>
                  </a:cubicBezTo>
                  <a:cubicBezTo>
                    <a:pt x="26" y="53"/>
                    <a:pt x="26" y="53"/>
                    <a:pt x="26" y="53"/>
                  </a:cubicBezTo>
                  <a:cubicBezTo>
                    <a:pt x="26" y="99"/>
                    <a:pt x="26" y="99"/>
                    <a:pt x="26" y="99"/>
                  </a:cubicBezTo>
                  <a:cubicBezTo>
                    <a:pt x="26" y="102"/>
                    <a:pt x="29" y="105"/>
                    <a:pt x="32" y="105"/>
                  </a:cubicBezTo>
                  <a:cubicBezTo>
                    <a:pt x="35" y="105"/>
                    <a:pt x="38" y="102"/>
                    <a:pt x="38" y="99"/>
                  </a:cubicBezTo>
                  <a:cubicBezTo>
                    <a:pt x="38" y="46"/>
                    <a:pt x="38" y="46"/>
                    <a:pt x="38" y="46"/>
                  </a:cubicBezTo>
                  <a:cubicBezTo>
                    <a:pt x="38" y="46"/>
                    <a:pt x="38" y="46"/>
                    <a:pt x="38" y="46"/>
                  </a:cubicBezTo>
                  <a:cubicBezTo>
                    <a:pt x="38" y="17"/>
                    <a:pt x="38" y="17"/>
                    <a:pt x="38" y="17"/>
                  </a:cubicBezTo>
                  <a:cubicBezTo>
                    <a:pt x="41" y="17"/>
                    <a:pt x="41" y="17"/>
                    <a:pt x="41" y="17"/>
                  </a:cubicBezTo>
                  <a:cubicBezTo>
                    <a:pt x="41" y="48"/>
                    <a:pt x="41" y="48"/>
                    <a:pt x="41" y="48"/>
                  </a:cubicBezTo>
                  <a:cubicBezTo>
                    <a:pt x="41" y="50"/>
                    <a:pt x="43" y="52"/>
                    <a:pt x="45" y="52"/>
                  </a:cubicBezTo>
                  <a:cubicBezTo>
                    <a:pt x="48" y="52"/>
                    <a:pt x="50" y="50"/>
                    <a:pt x="50" y="48"/>
                  </a:cubicBezTo>
                  <a:cubicBezTo>
                    <a:pt x="50" y="13"/>
                    <a:pt x="50" y="13"/>
                    <a:pt x="50" y="13"/>
                  </a:cubicBezTo>
                  <a:cubicBezTo>
                    <a:pt x="50" y="11"/>
                    <a:pt x="50" y="11"/>
                    <a:pt x="50" y="11"/>
                  </a:cubicBezTo>
                  <a:cubicBezTo>
                    <a:pt x="50" y="10"/>
                    <a:pt x="50" y="10"/>
                    <a:pt x="50" y="10"/>
                  </a:cubicBezTo>
                  <a:cubicBezTo>
                    <a:pt x="50" y="7"/>
                    <a:pt x="46" y="1"/>
                    <a:pt x="38" y="1"/>
                  </a:cubicBezTo>
                  <a:close/>
                </a:path>
              </a:pathLst>
            </a:custGeom>
            <a:grpFill/>
            <a:ln>
              <a:noFill/>
            </a:ln>
          </p:spPr>
          <p:txBody>
            <a:bodyPr lIns="80296" tIns="40148" rIns="80296" bIns="40148"/>
            <a:lstStyle/>
            <a:p>
              <a:pPr>
                <a:defRPr/>
              </a:pPr>
              <a:endParaRPr lang="zh-CN" altLang="en-US" sz="1580">
                <a:solidFill>
                  <a:prstClr val="black"/>
                </a:solidFill>
              </a:endParaRPr>
            </a:p>
          </p:txBody>
        </p:sp>
        <p:sp>
          <p:nvSpPr>
            <p:cNvPr id="24" name="Oval 236"/>
            <p:cNvSpPr>
              <a:spLocks noChangeArrowheads="1"/>
            </p:cNvSpPr>
            <p:nvPr/>
          </p:nvSpPr>
          <p:spPr bwMode="auto">
            <a:xfrm>
              <a:off x="5541963" y="1409700"/>
              <a:ext cx="115887" cy="114300"/>
            </a:xfrm>
            <a:prstGeom prst="ellipse">
              <a:avLst/>
            </a:prstGeom>
            <a:grpFill/>
            <a:ln>
              <a:noFill/>
            </a:ln>
          </p:spPr>
          <p:txBody>
            <a:bodyPr lIns="80296" tIns="40148" rIns="80296" bIns="40148"/>
            <a:lstStyle/>
            <a:p>
              <a:pPr>
                <a:defRPr/>
              </a:pPr>
              <a:endParaRPr lang="zh-CN" altLang="en-US" sz="1580">
                <a:solidFill>
                  <a:prstClr val="black"/>
                </a:solidFill>
              </a:endParaRPr>
            </a:p>
          </p:txBody>
        </p:sp>
      </p:grpSp>
      <p:sp>
        <p:nvSpPr>
          <p:cNvPr id="25" name="流程图: 联系 24"/>
          <p:cNvSpPr/>
          <p:nvPr/>
        </p:nvSpPr>
        <p:spPr>
          <a:xfrm>
            <a:off x="5338763" y="3386608"/>
            <a:ext cx="128980" cy="128980"/>
          </a:xfrm>
          <a:prstGeom prst="flowChartConnector">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6" name="流程图: 联系 25"/>
          <p:cNvSpPr/>
          <p:nvPr/>
        </p:nvSpPr>
        <p:spPr>
          <a:xfrm>
            <a:off x="4578558" y="4153866"/>
            <a:ext cx="128980" cy="128980"/>
          </a:xfrm>
          <a:prstGeom prst="flowChartConnector">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7" name="流程图: 联系 26"/>
          <p:cNvSpPr/>
          <p:nvPr/>
        </p:nvSpPr>
        <p:spPr>
          <a:xfrm>
            <a:off x="5350265" y="4827265"/>
            <a:ext cx="128980" cy="128980"/>
          </a:xfrm>
          <a:prstGeom prst="flowChartConnector">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8" name="流程图: 联系 27"/>
          <p:cNvSpPr/>
          <p:nvPr/>
        </p:nvSpPr>
        <p:spPr>
          <a:xfrm>
            <a:off x="6862422" y="4818747"/>
            <a:ext cx="107392" cy="122307"/>
          </a:xfrm>
          <a:prstGeom prst="flowChartConnector">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9" name="流程图: 联系 28"/>
          <p:cNvSpPr/>
          <p:nvPr/>
        </p:nvSpPr>
        <p:spPr>
          <a:xfrm>
            <a:off x="7608617" y="4124898"/>
            <a:ext cx="45719" cy="45719"/>
          </a:xfrm>
          <a:prstGeom prst="flowChartConnector">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0" name="流程图: 联系 29"/>
          <p:cNvSpPr/>
          <p:nvPr/>
        </p:nvSpPr>
        <p:spPr>
          <a:xfrm>
            <a:off x="6846722" y="3407843"/>
            <a:ext cx="128980" cy="128980"/>
          </a:xfrm>
          <a:prstGeom prst="flowChartConnector">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1" name="Freeform 147"/>
          <p:cNvSpPr>
            <a:spLocks noEditPoints="1"/>
          </p:cNvSpPr>
          <p:nvPr/>
        </p:nvSpPr>
        <p:spPr bwMode="auto">
          <a:xfrm>
            <a:off x="6004718" y="1889854"/>
            <a:ext cx="244475" cy="384175"/>
          </a:xfrm>
          <a:custGeom>
            <a:avLst/>
            <a:gdLst>
              <a:gd name="T0" fmla="*/ 57 w 67"/>
              <a:gd name="T1" fmla="*/ 10 h 106"/>
              <a:gd name="T2" fmla="*/ 62 w 67"/>
              <a:gd name="T3" fmla="*/ 51 h 106"/>
              <a:gd name="T4" fmla="*/ 51 w 67"/>
              <a:gd name="T5" fmla="*/ 66 h 106"/>
              <a:gd name="T6" fmla="*/ 55 w 67"/>
              <a:gd name="T7" fmla="*/ 65 h 106"/>
              <a:gd name="T8" fmla="*/ 57 w 67"/>
              <a:gd name="T9" fmla="*/ 73 h 106"/>
              <a:gd name="T10" fmla="*/ 56 w 67"/>
              <a:gd name="T11" fmla="*/ 80 h 106"/>
              <a:gd name="T12" fmla="*/ 57 w 67"/>
              <a:gd name="T13" fmla="*/ 86 h 106"/>
              <a:gd name="T14" fmla="*/ 55 w 67"/>
              <a:gd name="T15" fmla="*/ 93 h 106"/>
              <a:gd name="T16" fmla="*/ 15 w 67"/>
              <a:gd name="T17" fmla="*/ 97 h 106"/>
              <a:gd name="T18" fmla="*/ 12 w 67"/>
              <a:gd name="T19" fmla="*/ 95 h 106"/>
              <a:gd name="T20" fmla="*/ 12 w 67"/>
              <a:gd name="T21" fmla="*/ 83 h 106"/>
              <a:gd name="T22" fmla="*/ 12 w 67"/>
              <a:gd name="T23" fmla="*/ 82 h 106"/>
              <a:gd name="T24" fmla="*/ 12 w 67"/>
              <a:gd name="T25" fmla="*/ 71 h 106"/>
              <a:gd name="T26" fmla="*/ 15 w 67"/>
              <a:gd name="T27" fmla="*/ 69 h 106"/>
              <a:gd name="T28" fmla="*/ 16 w 67"/>
              <a:gd name="T29" fmla="*/ 63 h 106"/>
              <a:gd name="T30" fmla="*/ 0 w 67"/>
              <a:gd name="T31" fmla="*/ 34 h 106"/>
              <a:gd name="T32" fmla="*/ 33 w 67"/>
              <a:gd name="T33" fmla="*/ 0 h 106"/>
              <a:gd name="T34" fmla="*/ 28 w 67"/>
              <a:gd name="T35" fmla="*/ 41 h 106"/>
              <a:gd name="T36" fmla="*/ 30 w 67"/>
              <a:gd name="T37" fmla="*/ 39 h 106"/>
              <a:gd name="T38" fmla="*/ 33 w 67"/>
              <a:gd name="T39" fmla="*/ 41 h 106"/>
              <a:gd name="T40" fmla="*/ 36 w 67"/>
              <a:gd name="T41" fmla="*/ 39 h 106"/>
              <a:gd name="T42" fmla="*/ 39 w 67"/>
              <a:gd name="T43" fmla="*/ 41 h 106"/>
              <a:gd name="T44" fmla="*/ 43 w 67"/>
              <a:gd name="T45" fmla="*/ 38 h 106"/>
              <a:gd name="T46" fmla="*/ 39 w 67"/>
              <a:gd name="T47" fmla="*/ 52 h 106"/>
              <a:gd name="T48" fmla="*/ 44 w 67"/>
              <a:gd name="T49" fmla="*/ 66 h 106"/>
              <a:gd name="T50" fmla="*/ 44 w 67"/>
              <a:gd name="T51" fmla="*/ 58 h 106"/>
              <a:gd name="T52" fmla="*/ 56 w 67"/>
              <a:gd name="T53" fmla="*/ 47 h 106"/>
              <a:gd name="T54" fmla="*/ 52 w 67"/>
              <a:gd name="T55" fmla="*/ 15 h 106"/>
              <a:gd name="T56" fmla="*/ 15 w 67"/>
              <a:gd name="T57" fmla="*/ 15 h 106"/>
              <a:gd name="T58" fmla="*/ 11 w 67"/>
              <a:gd name="T59" fmla="*/ 48 h 106"/>
              <a:gd name="T60" fmla="*/ 23 w 67"/>
              <a:gd name="T61" fmla="*/ 59 h 106"/>
              <a:gd name="T62" fmla="*/ 23 w 67"/>
              <a:gd name="T63" fmla="*/ 67 h 106"/>
              <a:gd name="T64" fmla="*/ 29 w 67"/>
              <a:gd name="T65" fmla="*/ 52 h 106"/>
              <a:gd name="T66" fmla="*/ 25 w 67"/>
              <a:gd name="T67" fmla="*/ 38 h 106"/>
              <a:gd name="T68" fmla="*/ 40 w 67"/>
              <a:gd name="T69" fmla="*/ 43 h 106"/>
              <a:gd name="T70" fmla="*/ 36 w 67"/>
              <a:gd name="T71" fmla="*/ 42 h 106"/>
              <a:gd name="T72" fmla="*/ 30 w 67"/>
              <a:gd name="T73" fmla="*/ 42 h 106"/>
              <a:gd name="T74" fmla="*/ 27 w 67"/>
              <a:gd name="T75" fmla="*/ 42 h 106"/>
              <a:gd name="T76" fmla="*/ 32 w 67"/>
              <a:gd name="T77" fmla="*/ 51 h 106"/>
              <a:gd name="T78" fmla="*/ 32 w 67"/>
              <a:gd name="T79" fmla="*/ 67 h 106"/>
              <a:gd name="T80" fmla="*/ 35 w 67"/>
              <a:gd name="T81" fmla="*/ 51 h 106"/>
              <a:gd name="T82" fmla="*/ 35 w 67"/>
              <a:gd name="T83" fmla="*/ 50 h 106"/>
              <a:gd name="T84" fmla="*/ 43 w 67"/>
              <a:gd name="T85" fmla="*/ 96 h 106"/>
              <a:gd name="T86" fmla="*/ 34 w 67"/>
              <a:gd name="T87" fmla="*/ 106 h 106"/>
              <a:gd name="T88" fmla="*/ 43 w 67"/>
              <a:gd name="T89" fmla="*/ 96 h 106"/>
              <a:gd name="T90" fmla="*/ 17 w 67"/>
              <a:gd name="T91" fmla="*/ 88 h 106"/>
              <a:gd name="T92" fmla="*/ 17 w 67"/>
              <a:gd name="T93" fmla="*/ 90 h 106"/>
              <a:gd name="T94" fmla="*/ 50 w 67"/>
              <a:gd name="T95" fmla="*/ 86 h 106"/>
              <a:gd name="T96" fmla="*/ 50 w 67"/>
              <a:gd name="T97" fmla="*/ 73 h 106"/>
              <a:gd name="T98" fmla="*/ 17 w 67"/>
              <a:gd name="T99" fmla="*/ 77 h 106"/>
              <a:gd name="T100" fmla="*/ 50 w 67"/>
              <a:gd name="T101" fmla="*/ 74 h 106"/>
              <a:gd name="T102" fmla="*/ 50 w 67"/>
              <a:gd name="T103" fmla="*/ 7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1"/>
          </a:solidFill>
          <a:ln>
            <a:noFill/>
          </a:ln>
        </p:spPr>
        <p:txBody>
          <a:bodyPr lIns="80296" tIns="40148" rIns="80296" bIns="40148"/>
          <a:lstStyle/>
          <a:p>
            <a:pPr>
              <a:defRPr/>
            </a:pPr>
            <a:endParaRPr lang="zh-CN" altLang="en-US" sz="1580">
              <a:solidFill>
                <a:prstClr val="black"/>
              </a:solidFill>
            </a:endParaRPr>
          </a:p>
        </p:txBody>
      </p:sp>
      <p:grpSp>
        <p:nvGrpSpPr>
          <p:cNvPr id="32" name="组合 31"/>
          <p:cNvGrpSpPr/>
          <p:nvPr/>
        </p:nvGrpSpPr>
        <p:grpSpPr>
          <a:xfrm>
            <a:off x="3628378" y="1537282"/>
            <a:ext cx="538216" cy="538216"/>
            <a:chOff x="3742678" y="1889707"/>
            <a:chExt cx="538216" cy="538216"/>
          </a:xfrm>
        </p:grpSpPr>
        <p:sp>
          <p:nvSpPr>
            <p:cNvPr id="33" name="流程图: 联系 32"/>
            <p:cNvSpPr/>
            <p:nvPr/>
          </p:nvSpPr>
          <p:spPr>
            <a:xfrm>
              <a:off x="3742678" y="1889707"/>
              <a:ext cx="538216" cy="538216"/>
            </a:xfrm>
            <a:prstGeom prst="flowChartConnector">
              <a:avLst/>
            </a:prstGeom>
            <a:solidFill>
              <a:srgbClr val="72C8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4" name="Freeform 105"/>
            <p:cNvSpPr/>
            <p:nvPr/>
          </p:nvSpPr>
          <p:spPr bwMode="auto">
            <a:xfrm>
              <a:off x="3866231" y="2058066"/>
              <a:ext cx="291110" cy="214383"/>
            </a:xfrm>
            <a:custGeom>
              <a:avLst/>
              <a:gdLst>
                <a:gd name="T0" fmla="*/ 4 w 290"/>
                <a:gd name="T1" fmla="*/ 131 h 213"/>
                <a:gd name="T2" fmla="*/ 4 w 290"/>
                <a:gd name="T3" fmla="*/ 115 h 213"/>
                <a:gd name="T4" fmla="*/ 33 w 290"/>
                <a:gd name="T5" fmla="*/ 86 h 213"/>
                <a:gd name="T6" fmla="*/ 49 w 290"/>
                <a:gd name="T7" fmla="*/ 86 h 213"/>
                <a:gd name="T8" fmla="*/ 96 w 290"/>
                <a:gd name="T9" fmla="*/ 133 h 213"/>
                <a:gd name="T10" fmla="*/ 113 w 290"/>
                <a:gd name="T11" fmla="*/ 133 h 213"/>
                <a:gd name="T12" fmla="*/ 241 w 290"/>
                <a:gd name="T13" fmla="*/ 4 h 213"/>
                <a:gd name="T14" fmla="*/ 257 w 290"/>
                <a:gd name="T15" fmla="*/ 4 h 213"/>
                <a:gd name="T16" fmla="*/ 286 w 290"/>
                <a:gd name="T17" fmla="*/ 33 h 213"/>
                <a:gd name="T18" fmla="*/ 286 w 290"/>
                <a:gd name="T19" fmla="*/ 49 h 213"/>
                <a:gd name="T20" fmla="*/ 130 w 290"/>
                <a:gd name="T21" fmla="*/ 205 h 213"/>
                <a:gd name="T22" fmla="*/ 111 w 290"/>
                <a:gd name="T23" fmla="*/ 213 h 213"/>
                <a:gd name="T24" fmla="*/ 97 w 290"/>
                <a:gd name="T25" fmla="*/ 213 h 213"/>
                <a:gd name="T26" fmla="*/ 78 w 290"/>
                <a:gd name="T27" fmla="*/ 205 h 213"/>
                <a:gd name="T28" fmla="*/ 4 w 290"/>
                <a:gd name="T29" fmla="*/ 131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 h="213">
                  <a:moveTo>
                    <a:pt x="4" y="131"/>
                  </a:moveTo>
                  <a:cubicBezTo>
                    <a:pt x="0" y="127"/>
                    <a:pt x="0" y="120"/>
                    <a:pt x="4" y="115"/>
                  </a:cubicBezTo>
                  <a:cubicBezTo>
                    <a:pt x="33" y="86"/>
                    <a:pt x="33" y="86"/>
                    <a:pt x="33" y="86"/>
                  </a:cubicBezTo>
                  <a:cubicBezTo>
                    <a:pt x="38" y="82"/>
                    <a:pt x="45" y="82"/>
                    <a:pt x="49" y="86"/>
                  </a:cubicBezTo>
                  <a:cubicBezTo>
                    <a:pt x="96" y="133"/>
                    <a:pt x="96" y="133"/>
                    <a:pt x="96" y="133"/>
                  </a:cubicBezTo>
                  <a:cubicBezTo>
                    <a:pt x="101" y="137"/>
                    <a:pt x="108" y="137"/>
                    <a:pt x="113" y="133"/>
                  </a:cubicBezTo>
                  <a:cubicBezTo>
                    <a:pt x="241" y="4"/>
                    <a:pt x="241" y="4"/>
                    <a:pt x="241" y="4"/>
                  </a:cubicBezTo>
                  <a:cubicBezTo>
                    <a:pt x="245" y="0"/>
                    <a:pt x="252" y="0"/>
                    <a:pt x="257" y="4"/>
                  </a:cubicBezTo>
                  <a:cubicBezTo>
                    <a:pt x="286" y="33"/>
                    <a:pt x="286" y="33"/>
                    <a:pt x="286" y="33"/>
                  </a:cubicBezTo>
                  <a:cubicBezTo>
                    <a:pt x="290" y="37"/>
                    <a:pt x="290" y="45"/>
                    <a:pt x="286" y="49"/>
                  </a:cubicBezTo>
                  <a:cubicBezTo>
                    <a:pt x="130" y="205"/>
                    <a:pt x="130" y="205"/>
                    <a:pt x="130" y="205"/>
                  </a:cubicBezTo>
                  <a:cubicBezTo>
                    <a:pt x="126" y="209"/>
                    <a:pt x="117" y="213"/>
                    <a:pt x="111" y="213"/>
                  </a:cubicBezTo>
                  <a:cubicBezTo>
                    <a:pt x="97" y="213"/>
                    <a:pt x="97" y="213"/>
                    <a:pt x="97" y="213"/>
                  </a:cubicBezTo>
                  <a:cubicBezTo>
                    <a:pt x="91" y="213"/>
                    <a:pt x="82" y="209"/>
                    <a:pt x="78" y="205"/>
                  </a:cubicBezTo>
                  <a:lnTo>
                    <a:pt x="4" y="131"/>
                  </a:lnTo>
                  <a:close/>
                </a:path>
              </a:pathLst>
            </a:custGeom>
            <a:solidFill>
              <a:schemeClr val="bg1"/>
            </a:solidFill>
            <a:ln>
              <a:noFill/>
            </a:ln>
          </p:spPr>
          <p:txBody>
            <a:bodyPr vert="horz" wrap="square" lIns="91440" tIns="45720" rIns="91440" bIns="45720" numCol="1" anchor="t" anchorCtr="0" compatLnSpc="1"/>
            <a:lstStyle/>
            <a:p>
              <a:endParaRPr lang="zh-CN" altLang="en-US">
                <a:solidFill>
                  <a:prstClr val="black"/>
                </a:solidFill>
              </a:endParaRPr>
            </a:p>
          </p:txBody>
        </p:sp>
      </p:grpSp>
      <p:grpSp>
        <p:nvGrpSpPr>
          <p:cNvPr id="35" name="组合 34"/>
          <p:cNvGrpSpPr/>
          <p:nvPr/>
        </p:nvGrpSpPr>
        <p:grpSpPr>
          <a:xfrm>
            <a:off x="8334216" y="4687137"/>
            <a:ext cx="538216" cy="538216"/>
            <a:chOff x="3742678" y="1889707"/>
            <a:chExt cx="538216" cy="538216"/>
          </a:xfrm>
        </p:grpSpPr>
        <p:sp>
          <p:nvSpPr>
            <p:cNvPr id="36" name="流程图: 联系 35"/>
            <p:cNvSpPr/>
            <p:nvPr/>
          </p:nvSpPr>
          <p:spPr>
            <a:xfrm>
              <a:off x="3742678" y="1889707"/>
              <a:ext cx="538216" cy="538216"/>
            </a:xfrm>
            <a:prstGeom prst="flowChartConnector">
              <a:avLst/>
            </a:prstGeom>
            <a:solidFill>
              <a:srgbClr val="FE8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7" name="Freeform 105"/>
            <p:cNvSpPr/>
            <p:nvPr/>
          </p:nvSpPr>
          <p:spPr bwMode="auto">
            <a:xfrm>
              <a:off x="3866231" y="2058066"/>
              <a:ext cx="291110" cy="214383"/>
            </a:xfrm>
            <a:custGeom>
              <a:avLst/>
              <a:gdLst>
                <a:gd name="T0" fmla="*/ 4 w 290"/>
                <a:gd name="T1" fmla="*/ 131 h 213"/>
                <a:gd name="T2" fmla="*/ 4 w 290"/>
                <a:gd name="T3" fmla="*/ 115 h 213"/>
                <a:gd name="T4" fmla="*/ 33 w 290"/>
                <a:gd name="T5" fmla="*/ 86 h 213"/>
                <a:gd name="T6" fmla="*/ 49 w 290"/>
                <a:gd name="T7" fmla="*/ 86 h 213"/>
                <a:gd name="T8" fmla="*/ 96 w 290"/>
                <a:gd name="T9" fmla="*/ 133 h 213"/>
                <a:gd name="T10" fmla="*/ 113 w 290"/>
                <a:gd name="T11" fmla="*/ 133 h 213"/>
                <a:gd name="T12" fmla="*/ 241 w 290"/>
                <a:gd name="T13" fmla="*/ 4 h 213"/>
                <a:gd name="T14" fmla="*/ 257 w 290"/>
                <a:gd name="T15" fmla="*/ 4 h 213"/>
                <a:gd name="T16" fmla="*/ 286 w 290"/>
                <a:gd name="T17" fmla="*/ 33 h 213"/>
                <a:gd name="T18" fmla="*/ 286 w 290"/>
                <a:gd name="T19" fmla="*/ 49 h 213"/>
                <a:gd name="T20" fmla="*/ 130 w 290"/>
                <a:gd name="T21" fmla="*/ 205 h 213"/>
                <a:gd name="T22" fmla="*/ 111 w 290"/>
                <a:gd name="T23" fmla="*/ 213 h 213"/>
                <a:gd name="T24" fmla="*/ 97 w 290"/>
                <a:gd name="T25" fmla="*/ 213 h 213"/>
                <a:gd name="T26" fmla="*/ 78 w 290"/>
                <a:gd name="T27" fmla="*/ 205 h 213"/>
                <a:gd name="T28" fmla="*/ 4 w 290"/>
                <a:gd name="T29" fmla="*/ 131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 h="213">
                  <a:moveTo>
                    <a:pt x="4" y="131"/>
                  </a:moveTo>
                  <a:cubicBezTo>
                    <a:pt x="0" y="127"/>
                    <a:pt x="0" y="120"/>
                    <a:pt x="4" y="115"/>
                  </a:cubicBezTo>
                  <a:cubicBezTo>
                    <a:pt x="33" y="86"/>
                    <a:pt x="33" y="86"/>
                    <a:pt x="33" y="86"/>
                  </a:cubicBezTo>
                  <a:cubicBezTo>
                    <a:pt x="38" y="82"/>
                    <a:pt x="45" y="82"/>
                    <a:pt x="49" y="86"/>
                  </a:cubicBezTo>
                  <a:cubicBezTo>
                    <a:pt x="96" y="133"/>
                    <a:pt x="96" y="133"/>
                    <a:pt x="96" y="133"/>
                  </a:cubicBezTo>
                  <a:cubicBezTo>
                    <a:pt x="101" y="137"/>
                    <a:pt x="108" y="137"/>
                    <a:pt x="113" y="133"/>
                  </a:cubicBezTo>
                  <a:cubicBezTo>
                    <a:pt x="241" y="4"/>
                    <a:pt x="241" y="4"/>
                    <a:pt x="241" y="4"/>
                  </a:cubicBezTo>
                  <a:cubicBezTo>
                    <a:pt x="245" y="0"/>
                    <a:pt x="252" y="0"/>
                    <a:pt x="257" y="4"/>
                  </a:cubicBezTo>
                  <a:cubicBezTo>
                    <a:pt x="286" y="33"/>
                    <a:pt x="286" y="33"/>
                    <a:pt x="286" y="33"/>
                  </a:cubicBezTo>
                  <a:cubicBezTo>
                    <a:pt x="290" y="37"/>
                    <a:pt x="290" y="45"/>
                    <a:pt x="286" y="49"/>
                  </a:cubicBezTo>
                  <a:cubicBezTo>
                    <a:pt x="130" y="205"/>
                    <a:pt x="130" y="205"/>
                    <a:pt x="130" y="205"/>
                  </a:cubicBezTo>
                  <a:cubicBezTo>
                    <a:pt x="126" y="209"/>
                    <a:pt x="117" y="213"/>
                    <a:pt x="111" y="213"/>
                  </a:cubicBezTo>
                  <a:cubicBezTo>
                    <a:pt x="97" y="213"/>
                    <a:pt x="97" y="213"/>
                    <a:pt x="97" y="213"/>
                  </a:cubicBezTo>
                  <a:cubicBezTo>
                    <a:pt x="91" y="213"/>
                    <a:pt x="82" y="209"/>
                    <a:pt x="78" y="205"/>
                  </a:cubicBezTo>
                  <a:lnTo>
                    <a:pt x="4" y="131"/>
                  </a:lnTo>
                  <a:close/>
                </a:path>
              </a:pathLst>
            </a:custGeom>
            <a:solidFill>
              <a:schemeClr val="bg1"/>
            </a:solidFill>
            <a:ln>
              <a:noFill/>
            </a:ln>
          </p:spPr>
          <p:txBody>
            <a:bodyPr vert="horz" wrap="square" lIns="91440" tIns="45720" rIns="91440" bIns="45720" numCol="1" anchor="t" anchorCtr="0" compatLnSpc="1"/>
            <a:lstStyle/>
            <a:p>
              <a:endParaRPr lang="zh-CN" altLang="en-US">
                <a:solidFill>
                  <a:prstClr val="black"/>
                </a:solidFill>
              </a:endParaRPr>
            </a:p>
          </p:txBody>
        </p:sp>
      </p:grpSp>
      <p:grpSp>
        <p:nvGrpSpPr>
          <p:cNvPr id="38" name="组合 37"/>
          <p:cNvGrpSpPr/>
          <p:nvPr/>
        </p:nvGrpSpPr>
        <p:grpSpPr>
          <a:xfrm>
            <a:off x="8870078" y="3015896"/>
            <a:ext cx="538216" cy="538216"/>
            <a:chOff x="3742678" y="1889707"/>
            <a:chExt cx="538216" cy="538216"/>
          </a:xfrm>
        </p:grpSpPr>
        <p:sp>
          <p:nvSpPr>
            <p:cNvPr id="39" name="流程图: 联系 38"/>
            <p:cNvSpPr/>
            <p:nvPr/>
          </p:nvSpPr>
          <p:spPr>
            <a:xfrm>
              <a:off x="3742678" y="1889707"/>
              <a:ext cx="538216" cy="538216"/>
            </a:xfrm>
            <a:prstGeom prst="flowChartConnector">
              <a:avLst/>
            </a:prstGeom>
            <a:solidFill>
              <a:srgbClr val="FFD6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 name="Freeform 105"/>
            <p:cNvSpPr/>
            <p:nvPr/>
          </p:nvSpPr>
          <p:spPr bwMode="auto">
            <a:xfrm>
              <a:off x="3866231" y="2058066"/>
              <a:ext cx="291110" cy="214383"/>
            </a:xfrm>
            <a:custGeom>
              <a:avLst/>
              <a:gdLst>
                <a:gd name="T0" fmla="*/ 4 w 290"/>
                <a:gd name="T1" fmla="*/ 131 h 213"/>
                <a:gd name="T2" fmla="*/ 4 w 290"/>
                <a:gd name="T3" fmla="*/ 115 h 213"/>
                <a:gd name="T4" fmla="*/ 33 w 290"/>
                <a:gd name="T5" fmla="*/ 86 h 213"/>
                <a:gd name="T6" fmla="*/ 49 w 290"/>
                <a:gd name="T7" fmla="*/ 86 h 213"/>
                <a:gd name="T8" fmla="*/ 96 w 290"/>
                <a:gd name="T9" fmla="*/ 133 h 213"/>
                <a:gd name="T10" fmla="*/ 113 w 290"/>
                <a:gd name="T11" fmla="*/ 133 h 213"/>
                <a:gd name="T12" fmla="*/ 241 w 290"/>
                <a:gd name="T13" fmla="*/ 4 h 213"/>
                <a:gd name="T14" fmla="*/ 257 w 290"/>
                <a:gd name="T15" fmla="*/ 4 h 213"/>
                <a:gd name="T16" fmla="*/ 286 w 290"/>
                <a:gd name="T17" fmla="*/ 33 h 213"/>
                <a:gd name="T18" fmla="*/ 286 w 290"/>
                <a:gd name="T19" fmla="*/ 49 h 213"/>
                <a:gd name="T20" fmla="*/ 130 w 290"/>
                <a:gd name="T21" fmla="*/ 205 h 213"/>
                <a:gd name="T22" fmla="*/ 111 w 290"/>
                <a:gd name="T23" fmla="*/ 213 h 213"/>
                <a:gd name="T24" fmla="*/ 97 w 290"/>
                <a:gd name="T25" fmla="*/ 213 h 213"/>
                <a:gd name="T26" fmla="*/ 78 w 290"/>
                <a:gd name="T27" fmla="*/ 205 h 213"/>
                <a:gd name="T28" fmla="*/ 4 w 290"/>
                <a:gd name="T29" fmla="*/ 131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 h="213">
                  <a:moveTo>
                    <a:pt x="4" y="131"/>
                  </a:moveTo>
                  <a:cubicBezTo>
                    <a:pt x="0" y="127"/>
                    <a:pt x="0" y="120"/>
                    <a:pt x="4" y="115"/>
                  </a:cubicBezTo>
                  <a:cubicBezTo>
                    <a:pt x="33" y="86"/>
                    <a:pt x="33" y="86"/>
                    <a:pt x="33" y="86"/>
                  </a:cubicBezTo>
                  <a:cubicBezTo>
                    <a:pt x="38" y="82"/>
                    <a:pt x="45" y="82"/>
                    <a:pt x="49" y="86"/>
                  </a:cubicBezTo>
                  <a:cubicBezTo>
                    <a:pt x="96" y="133"/>
                    <a:pt x="96" y="133"/>
                    <a:pt x="96" y="133"/>
                  </a:cubicBezTo>
                  <a:cubicBezTo>
                    <a:pt x="101" y="137"/>
                    <a:pt x="108" y="137"/>
                    <a:pt x="113" y="133"/>
                  </a:cubicBezTo>
                  <a:cubicBezTo>
                    <a:pt x="241" y="4"/>
                    <a:pt x="241" y="4"/>
                    <a:pt x="241" y="4"/>
                  </a:cubicBezTo>
                  <a:cubicBezTo>
                    <a:pt x="245" y="0"/>
                    <a:pt x="252" y="0"/>
                    <a:pt x="257" y="4"/>
                  </a:cubicBezTo>
                  <a:cubicBezTo>
                    <a:pt x="286" y="33"/>
                    <a:pt x="286" y="33"/>
                    <a:pt x="286" y="33"/>
                  </a:cubicBezTo>
                  <a:cubicBezTo>
                    <a:pt x="290" y="37"/>
                    <a:pt x="290" y="45"/>
                    <a:pt x="286" y="49"/>
                  </a:cubicBezTo>
                  <a:cubicBezTo>
                    <a:pt x="130" y="205"/>
                    <a:pt x="130" y="205"/>
                    <a:pt x="130" y="205"/>
                  </a:cubicBezTo>
                  <a:cubicBezTo>
                    <a:pt x="126" y="209"/>
                    <a:pt x="117" y="213"/>
                    <a:pt x="111" y="213"/>
                  </a:cubicBezTo>
                  <a:cubicBezTo>
                    <a:pt x="97" y="213"/>
                    <a:pt x="97" y="213"/>
                    <a:pt x="97" y="213"/>
                  </a:cubicBezTo>
                  <a:cubicBezTo>
                    <a:pt x="91" y="213"/>
                    <a:pt x="82" y="209"/>
                    <a:pt x="78" y="205"/>
                  </a:cubicBezTo>
                  <a:lnTo>
                    <a:pt x="4" y="131"/>
                  </a:lnTo>
                  <a:close/>
                </a:path>
              </a:pathLst>
            </a:custGeom>
            <a:solidFill>
              <a:schemeClr val="bg1"/>
            </a:solidFill>
            <a:ln>
              <a:noFill/>
            </a:ln>
          </p:spPr>
          <p:txBody>
            <a:bodyPr vert="horz" wrap="square" lIns="91440" tIns="45720" rIns="91440" bIns="45720" numCol="1" anchor="t" anchorCtr="0" compatLnSpc="1"/>
            <a:lstStyle/>
            <a:p>
              <a:endParaRPr lang="zh-CN" altLang="en-US">
                <a:solidFill>
                  <a:prstClr val="black"/>
                </a:solidFill>
              </a:endParaRPr>
            </a:p>
          </p:txBody>
        </p:sp>
      </p:grpSp>
      <p:grpSp>
        <p:nvGrpSpPr>
          <p:cNvPr id="41" name="组合 40"/>
          <p:cNvGrpSpPr/>
          <p:nvPr/>
        </p:nvGrpSpPr>
        <p:grpSpPr>
          <a:xfrm>
            <a:off x="8097364" y="1572974"/>
            <a:ext cx="538216" cy="538216"/>
            <a:chOff x="3742678" y="1889707"/>
            <a:chExt cx="538216" cy="538216"/>
          </a:xfrm>
        </p:grpSpPr>
        <p:sp>
          <p:nvSpPr>
            <p:cNvPr id="42" name="流程图: 联系 41"/>
            <p:cNvSpPr/>
            <p:nvPr/>
          </p:nvSpPr>
          <p:spPr>
            <a:xfrm>
              <a:off x="3742678" y="1889707"/>
              <a:ext cx="538216" cy="538216"/>
            </a:xfrm>
            <a:prstGeom prst="flowChartConnector">
              <a:avLst/>
            </a:prstGeom>
            <a:solidFill>
              <a:srgbClr val="83C8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 name="Freeform 105"/>
            <p:cNvSpPr/>
            <p:nvPr/>
          </p:nvSpPr>
          <p:spPr bwMode="auto">
            <a:xfrm>
              <a:off x="3866231" y="2058066"/>
              <a:ext cx="291110" cy="214383"/>
            </a:xfrm>
            <a:custGeom>
              <a:avLst/>
              <a:gdLst>
                <a:gd name="T0" fmla="*/ 4 w 290"/>
                <a:gd name="T1" fmla="*/ 131 h 213"/>
                <a:gd name="T2" fmla="*/ 4 w 290"/>
                <a:gd name="T3" fmla="*/ 115 h 213"/>
                <a:gd name="T4" fmla="*/ 33 w 290"/>
                <a:gd name="T5" fmla="*/ 86 h 213"/>
                <a:gd name="T6" fmla="*/ 49 w 290"/>
                <a:gd name="T7" fmla="*/ 86 h 213"/>
                <a:gd name="T8" fmla="*/ 96 w 290"/>
                <a:gd name="T9" fmla="*/ 133 h 213"/>
                <a:gd name="T10" fmla="*/ 113 w 290"/>
                <a:gd name="T11" fmla="*/ 133 h 213"/>
                <a:gd name="T12" fmla="*/ 241 w 290"/>
                <a:gd name="T13" fmla="*/ 4 h 213"/>
                <a:gd name="T14" fmla="*/ 257 w 290"/>
                <a:gd name="T15" fmla="*/ 4 h 213"/>
                <a:gd name="T16" fmla="*/ 286 w 290"/>
                <a:gd name="T17" fmla="*/ 33 h 213"/>
                <a:gd name="T18" fmla="*/ 286 w 290"/>
                <a:gd name="T19" fmla="*/ 49 h 213"/>
                <a:gd name="T20" fmla="*/ 130 w 290"/>
                <a:gd name="T21" fmla="*/ 205 h 213"/>
                <a:gd name="T22" fmla="*/ 111 w 290"/>
                <a:gd name="T23" fmla="*/ 213 h 213"/>
                <a:gd name="T24" fmla="*/ 97 w 290"/>
                <a:gd name="T25" fmla="*/ 213 h 213"/>
                <a:gd name="T26" fmla="*/ 78 w 290"/>
                <a:gd name="T27" fmla="*/ 205 h 213"/>
                <a:gd name="T28" fmla="*/ 4 w 290"/>
                <a:gd name="T29" fmla="*/ 131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 h="213">
                  <a:moveTo>
                    <a:pt x="4" y="131"/>
                  </a:moveTo>
                  <a:cubicBezTo>
                    <a:pt x="0" y="127"/>
                    <a:pt x="0" y="120"/>
                    <a:pt x="4" y="115"/>
                  </a:cubicBezTo>
                  <a:cubicBezTo>
                    <a:pt x="33" y="86"/>
                    <a:pt x="33" y="86"/>
                    <a:pt x="33" y="86"/>
                  </a:cubicBezTo>
                  <a:cubicBezTo>
                    <a:pt x="38" y="82"/>
                    <a:pt x="45" y="82"/>
                    <a:pt x="49" y="86"/>
                  </a:cubicBezTo>
                  <a:cubicBezTo>
                    <a:pt x="96" y="133"/>
                    <a:pt x="96" y="133"/>
                    <a:pt x="96" y="133"/>
                  </a:cubicBezTo>
                  <a:cubicBezTo>
                    <a:pt x="101" y="137"/>
                    <a:pt x="108" y="137"/>
                    <a:pt x="113" y="133"/>
                  </a:cubicBezTo>
                  <a:cubicBezTo>
                    <a:pt x="241" y="4"/>
                    <a:pt x="241" y="4"/>
                    <a:pt x="241" y="4"/>
                  </a:cubicBezTo>
                  <a:cubicBezTo>
                    <a:pt x="245" y="0"/>
                    <a:pt x="252" y="0"/>
                    <a:pt x="257" y="4"/>
                  </a:cubicBezTo>
                  <a:cubicBezTo>
                    <a:pt x="286" y="33"/>
                    <a:pt x="286" y="33"/>
                    <a:pt x="286" y="33"/>
                  </a:cubicBezTo>
                  <a:cubicBezTo>
                    <a:pt x="290" y="37"/>
                    <a:pt x="290" y="45"/>
                    <a:pt x="286" y="49"/>
                  </a:cubicBezTo>
                  <a:cubicBezTo>
                    <a:pt x="130" y="205"/>
                    <a:pt x="130" y="205"/>
                    <a:pt x="130" y="205"/>
                  </a:cubicBezTo>
                  <a:cubicBezTo>
                    <a:pt x="126" y="209"/>
                    <a:pt x="117" y="213"/>
                    <a:pt x="111" y="213"/>
                  </a:cubicBezTo>
                  <a:cubicBezTo>
                    <a:pt x="97" y="213"/>
                    <a:pt x="97" y="213"/>
                    <a:pt x="97" y="213"/>
                  </a:cubicBezTo>
                  <a:cubicBezTo>
                    <a:pt x="91" y="213"/>
                    <a:pt x="82" y="209"/>
                    <a:pt x="78" y="205"/>
                  </a:cubicBezTo>
                  <a:lnTo>
                    <a:pt x="4" y="131"/>
                  </a:lnTo>
                  <a:close/>
                </a:path>
              </a:pathLst>
            </a:custGeom>
            <a:solidFill>
              <a:schemeClr val="bg1"/>
            </a:solidFill>
            <a:ln>
              <a:noFill/>
            </a:ln>
          </p:spPr>
          <p:txBody>
            <a:bodyPr vert="horz" wrap="square" lIns="91440" tIns="45720" rIns="91440" bIns="45720" numCol="1" anchor="t" anchorCtr="0" compatLnSpc="1"/>
            <a:lstStyle/>
            <a:p>
              <a:endParaRPr lang="zh-CN" altLang="en-US">
                <a:solidFill>
                  <a:prstClr val="black"/>
                </a:solidFill>
              </a:endParaRPr>
            </a:p>
          </p:txBody>
        </p:sp>
      </p:grpSp>
      <p:grpSp>
        <p:nvGrpSpPr>
          <p:cNvPr id="44" name="组合 43"/>
          <p:cNvGrpSpPr/>
          <p:nvPr/>
        </p:nvGrpSpPr>
        <p:grpSpPr>
          <a:xfrm>
            <a:off x="3438869" y="4687137"/>
            <a:ext cx="538216" cy="538216"/>
            <a:chOff x="3742678" y="1889707"/>
            <a:chExt cx="538216" cy="538216"/>
          </a:xfrm>
        </p:grpSpPr>
        <p:sp>
          <p:nvSpPr>
            <p:cNvPr id="45" name="流程图: 联系 44"/>
            <p:cNvSpPr/>
            <p:nvPr/>
          </p:nvSpPr>
          <p:spPr>
            <a:xfrm>
              <a:off x="3742678" y="1889707"/>
              <a:ext cx="538216" cy="538216"/>
            </a:xfrm>
            <a:prstGeom prst="flowChartConnector">
              <a:avLst/>
            </a:prstGeom>
            <a:solidFill>
              <a:srgbClr val="FE8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6" name="Freeform 105"/>
            <p:cNvSpPr/>
            <p:nvPr/>
          </p:nvSpPr>
          <p:spPr bwMode="auto">
            <a:xfrm>
              <a:off x="3866231" y="2058066"/>
              <a:ext cx="291110" cy="214383"/>
            </a:xfrm>
            <a:custGeom>
              <a:avLst/>
              <a:gdLst>
                <a:gd name="T0" fmla="*/ 4 w 290"/>
                <a:gd name="T1" fmla="*/ 131 h 213"/>
                <a:gd name="T2" fmla="*/ 4 w 290"/>
                <a:gd name="T3" fmla="*/ 115 h 213"/>
                <a:gd name="T4" fmla="*/ 33 w 290"/>
                <a:gd name="T5" fmla="*/ 86 h 213"/>
                <a:gd name="T6" fmla="*/ 49 w 290"/>
                <a:gd name="T7" fmla="*/ 86 h 213"/>
                <a:gd name="T8" fmla="*/ 96 w 290"/>
                <a:gd name="T9" fmla="*/ 133 h 213"/>
                <a:gd name="T10" fmla="*/ 113 w 290"/>
                <a:gd name="T11" fmla="*/ 133 h 213"/>
                <a:gd name="T12" fmla="*/ 241 w 290"/>
                <a:gd name="T13" fmla="*/ 4 h 213"/>
                <a:gd name="T14" fmla="*/ 257 w 290"/>
                <a:gd name="T15" fmla="*/ 4 h 213"/>
                <a:gd name="T16" fmla="*/ 286 w 290"/>
                <a:gd name="T17" fmla="*/ 33 h 213"/>
                <a:gd name="T18" fmla="*/ 286 w 290"/>
                <a:gd name="T19" fmla="*/ 49 h 213"/>
                <a:gd name="T20" fmla="*/ 130 w 290"/>
                <a:gd name="T21" fmla="*/ 205 h 213"/>
                <a:gd name="T22" fmla="*/ 111 w 290"/>
                <a:gd name="T23" fmla="*/ 213 h 213"/>
                <a:gd name="T24" fmla="*/ 97 w 290"/>
                <a:gd name="T25" fmla="*/ 213 h 213"/>
                <a:gd name="T26" fmla="*/ 78 w 290"/>
                <a:gd name="T27" fmla="*/ 205 h 213"/>
                <a:gd name="T28" fmla="*/ 4 w 290"/>
                <a:gd name="T29" fmla="*/ 131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 h="213">
                  <a:moveTo>
                    <a:pt x="4" y="131"/>
                  </a:moveTo>
                  <a:cubicBezTo>
                    <a:pt x="0" y="127"/>
                    <a:pt x="0" y="120"/>
                    <a:pt x="4" y="115"/>
                  </a:cubicBezTo>
                  <a:cubicBezTo>
                    <a:pt x="33" y="86"/>
                    <a:pt x="33" y="86"/>
                    <a:pt x="33" y="86"/>
                  </a:cubicBezTo>
                  <a:cubicBezTo>
                    <a:pt x="38" y="82"/>
                    <a:pt x="45" y="82"/>
                    <a:pt x="49" y="86"/>
                  </a:cubicBezTo>
                  <a:cubicBezTo>
                    <a:pt x="96" y="133"/>
                    <a:pt x="96" y="133"/>
                    <a:pt x="96" y="133"/>
                  </a:cubicBezTo>
                  <a:cubicBezTo>
                    <a:pt x="101" y="137"/>
                    <a:pt x="108" y="137"/>
                    <a:pt x="113" y="133"/>
                  </a:cubicBezTo>
                  <a:cubicBezTo>
                    <a:pt x="241" y="4"/>
                    <a:pt x="241" y="4"/>
                    <a:pt x="241" y="4"/>
                  </a:cubicBezTo>
                  <a:cubicBezTo>
                    <a:pt x="245" y="0"/>
                    <a:pt x="252" y="0"/>
                    <a:pt x="257" y="4"/>
                  </a:cubicBezTo>
                  <a:cubicBezTo>
                    <a:pt x="286" y="33"/>
                    <a:pt x="286" y="33"/>
                    <a:pt x="286" y="33"/>
                  </a:cubicBezTo>
                  <a:cubicBezTo>
                    <a:pt x="290" y="37"/>
                    <a:pt x="290" y="45"/>
                    <a:pt x="286" y="49"/>
                  </a:cubicBezTo>
                  <a:cubicBezTo>
                    <a:pt x="130" y="205"/>
                    <a:pt x="130" y="205"/>
                    <a:pt x="130" y="205"/>
                  </a:cubicBezTo>
                  <a:cubicBezTo>
                    <a:pt x="126" y="209"/>
                    <a:pt x="117" y="213"/>
                    <a:pt x="111" y="213"/>
                  </a:cubicBezTo>
                  <a:cubicBezTo>
                    <a:pt x="97" y="213"/>
                    <a:pt x="97" y="213"/>
                    <a:pt x="97" y="213"/>
                  </a:cubicBezTo>
                  <a:cubicBezTo>
                    <a:pt x="91" y="213"/>
                    <a:pt x="82" y="209"/>
                    <a:pt x="78" y="205"/>
                  </a:cubicBezTo>
                  <a:lnTo>
                    <a:pt x="4" y="131"/>
                  </a:lnTo>
                  <a:close/>
                </a:path>
              </a:pathLst>
            </a:custGeom>
            <a:solidFill>
              <a:schemeClr val="bg1"/>
            </a:solidFill>
            <a:ln>
              <a:noFill/>
            </a:ln>
          </p:spPr>
          <p:txBody>
            <a:bodyPr vert="horz" wrap="square" lIns="91440" tIns="45720" rIns="91440" bIns="45720" numCol="1" anchor="t" anchorCtr="0" compatLnSpc="1"/>
            <a:lstStyle/>
            <a:p>
              <a:endParaRPr lang="zh-CN" altLang="en-US">
                <a:solidFill>
                  <a:prstClr val="black"/>
                </a:solidFill>
              </a:endParaRPr>
            </a:p>
          </p:txBody>
        </p:sp>
      </p:grpSp>
      <p:grpSp>
        <p:nvGrpSpPr>
          <p:cNvPr id="47" name="组合 46"/>
          <p:cNvGrpSpPr/>
          <p:nvPr/>
        </p:nvGrpSpPr>
        <p:grpSpPr>
          <a:xfrm>
            <a:off x="2888564" y="3009454"/>
            <a:ext cx="538216" cy="538216"/>
            <a:chOff x="3742678" y="1889707"/>
            <a:chExt cx="538216" cy="538216"/>
          </a:xfrm>
        </p:grpSpPr>
        <p:sp>
          <p:nvSpPr>
            <p:cNvPr id="48" name="流程图: 联系 47"/>
            <p:cNvSpPr/>
            <p:nvPr/>
          </p:nvSpPr>
          <p:spPr>
            <a:xfrm>
              <a:off x="3742678" y="1889707"/>
              <a:ext cx="538216" cy="538216"/>
            </a:xfrm>
            <a:prstGeom prst="flowChartConnector">
              <a:avLst/>
            </a:prstGeom>
            <a:solidFill>
              <a:srgbClr val="FFD6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 name="Freeform 105"/>
            <p:cNvSpPr/>
            <p:nvPr/>
          </p:nvSpPr>
          <p:spPr bwMode="auto">
            <a:xfrm>
              <a:off x="3866231" y="2058066"/>
              <a:ext cx="291110" cy="214383"/>
            </a:xfrm>
            <a:custGeom>
              <a:avLst/>
              <a:gdLst>
                <a:gd name="T0" fmla="*/ 4 w 290"/>
                <a:gd name="T1" fmla="*/ 131 h 213"/>
                <a:gd name="T2" fmla="*/ 4 w 290"/>
                <a:gd name="T3" fmla="*/ 115 h 213"/>
                <a:gd name="T4" fmla="*/ 33 w 290"/>
                <a:gd name="T5" fmla="*/ 86 h 213"/>
                <a:gd name="T6" fmla="*/ 49 w 290"/>
                <a:gd name="T7" fmla="*/ 86 h 213"/>
                <a:gd name="T8" fmla="*/ 96 w 290"/>
                <a:gd name="T9" fmla="*/ 133 h 213"/>
                <a:gd name="T10" fmla="*/ 113 w 290"/>
                <a:gd name="T11" fmla="*/ 133 h 213"/>
                <a:gd name="T12" fmla="*/ 241 w 290"/>
                <a:gd name="T13" fmla="*/ 4 h 213"/>
                <a:gd name="T14" fmla="*/ 257 w 290"/>
                <a:gd name="T15" fmla="*/ 4 h 213"/>
                <a:gd name="T16" fmla="*/ 286 w 290"/>
                <a:gd name="T17" fmla="*/ 33 h 213"/>
                <a:gd name="T18" fmla="*/ 286 w 290"/>
                <a:gd name="T19" fmla="*/ 49 h 213"/>
                <a:gd name="T20" fmla="*/ 130 w 290"/>
                <a:gd name="T21" fmla="*/ 205 h 213"/>
                <a:gd name="T22" fmla="*/ 111 w 290"/>
                <a:gd name="T23" fmla="*/ 213 h 213"/>
                <a:gd name="T24" fmla="*/ 97 w 290"/>
                <a:gd name="T25" fmla="*/ 213 h 213"/>
                <a:gd name="T26" fmla="*/ 78 w 290"/>
                <a:gd name="T27" fmla="*/ 205 h 213"/>
                <a:gd name="T28" fmla="*/ 4 w 290"/>
                <a:gd name="T29" fmla="*/ 131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 h="213">
                  <a:moveTo>
                    <a:pt x="4" y="131"/>
                  </a:moveTo>
                  <a:cubicBezTo>
                    <a:pt x="0" y="127"/>
                    <a:pt x="0" y="120"/>
                    <a:pt x="4" y="115"/>
                  </a:cubicBezTo>
                  <a:cubicBezTo>
                    <a:pt x="33" y="86"/>
                    <a:pt x="33" y="86"/>
                    <a:pt x="33" y="86"/>
                  </a:cubicBezTo>
                  <a:cubicBezTo>
                    <a:pt x="38" y="82"/>
                    <a:pt x="45" y="82"/>
                    <a:pt x="49" y="86"/>
                  </a:cubicBezTo>
                  <a:cubicBezTo>
                    <a:pt x="96" y="133"/>
                    <a:pt x="96" y="133"/>
                    <a:pt x="96" y="133"/>
                  </a:cubicBezTo>
                  <a:cubicBezTo>
                    <a:pt x="101" y="137"/>
                    <a:pt x="108" y="137"/>
                    <a:pt x="113" y="133"/>
                  </a:cubicBezTo>
                  <a:cubicBezTo>
                    <a:pt x="241" y="4"/>
                    <a:pt x="241" y="4"/>
                    <a:pt x="241" y="4"/>
                  </a:cubicBezTo>
                  <a:cubicBezTo>
                    <a:pt x="245" y="0"/>
                    <a:pt x="252" y="0"/>
                    <a:pt x="257" y="4"/>
                  </a:cubicBezTo>
                  <a:cubicBezTo>
                    <a:pt x="286" y="33"/>
                    <a:pt x="286" y="33"/>
                    <a:pt x="286" y="33"/>
                  </a:cubicBezTo>
                  <a:cubicBezTo>
                    <a:pt x="290" y="37"/>
                    <a:pt x="290" y="45"/>
                    <a:pt x="286" y="49"/>
                  </a:cubicBezTo>
                  <a:cubicBezTo>
                    <a:pt x="130" y="205"/>
                    <a:pt x="130" y="205"/>
                    <a:pt x="130" y="205"/>
                  </a:cubicBezTo>
                  <a:cubicBezTo>
                    <a:pt x="126" y="209"/>
                    <a:pt x="117" y="213"/>
                    <a:pt x="111" y="213"/>
                  </a:cubicBezTo>
                  <a:cubicBezTo>
                    <a:pt x="97" y="213"/>
                    <a:pt x="97" y="213"/>
                    <a:pt x="97" y="213"/>
                  </a:cubicBezTo>
                  <a:cubicBezTo>
                    <a:pt x="91" y="213"/>
                    <a:pt x="82" y="209"/>
                    <a:pt x="78" y="205"/>
                  </a:cubicBezTo>
                  <a:lnTo>
                    <a:pt x="4" y="131"/>
                  </a:lnTo>
                  <a:close/>
                </a:path>
              </a:pathLst>
            </a:custGeom>
            <a:solidFill>
              <a:schemeClr val="bg1"/>
            </a:solidFill>
            <a:ln>
              <a:noFill/>
            </a:ln>
          </p:spPr>
          <p:txBody>
            <a:bodyPr vert="horz" wrap="square" lIns="91440" tIns="45720" rIns="91440" bIns="45720" numCol="1" anchor="t" anchorCtr="0" compatLnSpc="1"/>
            <a:lstStyle/>
            <a:p>
              <a:endParaRPr lang="zh-CN" altLang="en-US">
                <a:solidFill>
                  <a:prstClr val="black"/>
                </a:solidFill>
              </a:endParaRPr>
            </a:p>
          </p:txBody>
        </p:sp>
      </p:grpSp>
      <p:grpSp>
        <p:nvGrpSpPr>
          <p:cNvPr id="50" name="组合 49"/>
          <p:cNvGrpSpPr/>
          <p:nvPr/>
        </p:nvGrpSpPr>
        <p:grpSpPr>
          <a:xfrm>
            <a:off x="309716" y="1312606"/>
            <a:ext cx="3023419" cy="2197510"/>
            <a:chOff x="424016" y="1665031"/>
            <a:chExt cx="3270478" cy="1631216"/>
          </a:xfrm>
        </p:grpSpPr>
        <p:sp>
          <p:nvSpPr>
            <p:cNvPr id="51" name="文本框 50"/>
            <p:cNvSpPr txBox="1"/>
            <p:nvPr/>
          </p:nvSpPr>
          <p:spPr>
            <a:xfrm>
              <a:off x="424016" y="1665031"/>
              <a:ext cx="3270478" cy="1631216"/>
            </a:xfrm>
            <a:prstGeom prst="rect">
              <a:avLst/>
            </a:prstGeom>
            <a:noFill/>
          </p:spPr>
          <p:txBody>
            <a:bodyPr wrap="square" rtlCol="0">
              <a:spAutoFit/>
            </a:bodyPr>
            <a:lstStyle/>
            <a:p>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对疫情防控重点保障物资生产企业为扩大产能新购置的相关设备，允许一次性计入当期成本费用在企业所得税税前扣除。</a:t>
              </a:r>
              <a:endPar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endParaRPr>
            </a:p>
          </p:txBody>
        </p:sp>
        <p:sp>
          <p:nvSpPr>
            <p:cNvPr id="52" name="文本框 51"/>
            <p:cNvSpPr txBox="1"/>
            <p:nvPr/>
          </p:nvSpPr>
          <p:spPr>
            <a:xfrm>
              <a:off x="2298678" y="1849452"/>
              <a:ext cx="1395815" cy="307777"/>
            </a:xfrm>
            <a:prstGeom prst="rect">
              <a:avLst/>
            </a:prstGeom>
            <a:noFill/>
          </p:spPr>
          <p:txBody>
            <a:bodyPr wrap="square" rtlCol="0">
              <a:spAutoFit/>
            </a:bodyPr>
            <a:lstStyle/>
            <a:p>
              <a:pPr algn="r"/>
              <a:endParaRPr lang="zh-CN" altLang="en-US" sz="14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grpSp>
      <p:grpSp>
        <p:nvGrpSpPr>
          <p:cNvPr id="53" name="组合 52"/>
          <p:cNvGrpSpPr/>
          <p:nvPr/>
        </p:nvGrpSpPr>
        <p:grpSpPr>
          <a:xfrm>
            <a:off x="255495" y="3170903"/>
            <a:ext cx="2545961" cy="1108188"/>
            <a:chOff x="1148533" y="2025869"/>
            <a:chExt cx="2545961" cy="1108188"/>
          </a:xfrm>
        </p:grpSpPr>
        <p:sp>
          <p:nvSpPr>
            <p:cNvPr id="54" name="文本框 53"/>
            <p:cNvSpPr txBox="1"/>
            <p:nvPr/>
          </p:nvSpPr>
          <p:spPr>
            <a:xfrm>
              <a:off x="1232252" y="2025869"/>
              <a:ext cx="2462242" cy="400110"/>
            </a:xfrm>
            <a:prstGeom prst="rect">
              <a:avLst/>
            </a:prstGeom>
            <a:noFill/>
          </p:spPr>
          <p:txBody>
            <a:bodyPr wrap="square" rtlCol="0">
              <a:spAutoFit/>
            </a:bodyPr>
            <a:lstStyle/>
            <a:p>
              <a:endParaRPr lang="zh-CN" altLang="en-US" sz="20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55" name="文本框 54"/>
            <p:cNvSpPr txBox="1"/>
            <p:nvPr/>
          </p:nvSpPr>
          <p:spPr>
            <a:xfrm>
              <a:off x="1148533" y="2118394"/>
              <a:ext cx="2505620" cy="1015663"/>
            </a:xfrm>
            <a:prstGeom prst="rect">
              <a:avLst/>
            </a:prstGeom>
            <a:noFill/>
          </p:spPr>
          <p:txBody>
            <a:bodyPr wrap="square" rtlCol="0">
              <a:spAutoFit/>
            </a:bodyPr>
            <a:lstStyle/>
            <a:p>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注意享受对象、资产用途、购进时间、资产类型</a:t>
              </a:r>
              <a:endPar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endParaRPr>
            </a:p>
          </p:txBody>
        </p:sp>
      </p:grpSp>
      <p:grpSp>
        <p:nvGrpSpPr>
          <p:cNvPr id="56" name="组合 55"/>
          <p:cNvGrpSpPr/>
          <p:nvPr/>
        </p:nvGrpSpPr>
        <p:grpSpPr>
          <a:xfrm>
            <a:off x="280219" y="4321278"/>
            <a:ext cx="3052607" cy="1323439"/>
            <a:chOff x="1646546" y="1810688"/>
            <a:chExt cx="2047947" cy="1739267"/>
          </a:xfrm>
        </p:grpSpPr>
        <p:sp>
          <p:nvSpPr>
            <p:cNvPr id="57" name="文本框 56"/>
            <p:cNvSpPr txBox="1"/>
            <p:nvPr/>
          </p:nvSpPr>
          <p:spPr>
            <a:xfrm>
              <a:off x="1646546" y="1810688"/>
              <a:ext cx="2047947" cy="1739267"/>
            </a:xfrm>
            <a:prstGeom prst="rect">
              <a:avLst/>
            </a:prstGeom>
            <a:noFill/>
          </p:spPr>
          <p:txBody>
            <a:bodyPr wrap="square" rtlCol="0">
              <a:spAutoFit/>
            </a:bodyPr>
            <a:lstStyle/>
            <a:p>
              <a:r>
                <a:rPr lang="zh-CN" altLang="en-US" sz="2000" b="1" dirty="0" smtClean="0">
                  <a:latin typeface="仿宋" panose="02010609060101010101" pitchFamily="49" charset="-122"/>
                  <a:ea typeface="仿宋" panose="02010609060101010101" pitchFamily="49" charset="-122"/>
                </a:rPr>
                <a:t>疫情防控重点保障物资生产企业名单，由省级及以上发展改革部门、工业和信息化部门确定。</a:t>
              </a:r>
              <a:endPar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endParaRPr>
            </a:p>
          </p:txBody>
        </p:sp>
        <p:sp>
          <p:nvSpPr>
            <p:cNvPr id="58" name="文本框 57"/>
            <p:cNvSpPr txBox="1"/>
            <p:nvPr/>
          </p:nvSpPr>
          <p:spPr>
            <a:xfrm>
              <a:off x="2298678" y="1849452"/>
              <a:ext cx="1395815" cy="307777"/>
            </a:xfrm>
            <a:prstGeom prst="rect">
              <a:avLst/>
            </a:prstGeom>
            <a:noFill/>
          </p:spPr>
          <p:txBody>
            <a:bodyPr wrap="square" rtlCol="0">
              <a:spAutoFit/>
            </a:bodyPr>
            <a:lstStyle/>
            <a:p>
              <a:pPr algn="r"/>
              <a:endParaRPr lang="zh-CN" altLang="en-US" sz="14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grpSp>
      <p:grpSp>
        <p:nvGrpSpPr>
          <p:cNvPr id="59" name="组合 58"/>
          <p:cNvGrpSpPr/>
          <p:nvPr/>
        </p:nvGrpSpPr>
        <p:grpSpPr>
          <a:xfrm>
            <a:off x="8672052" y="1386348"/>
            <a:ext cx="2684205" cy="1327355"/>
            <a:chOff x="1740573" y="1682545"/>
            <a:chExt cx="2066072" cy="1631216"/>
          </a:xfrm>
        </p:grpSpPr>
        <p:sp>
          <p:nvSpPr>
            <p:cNvPr id="60" name="文本框 59"/>
            <p:cNvSpPr txBox="1"/>
            <p:nvPr/>
          </p:nvSpPr>
          <p:spPr>
            <a:xfrm>
              <a:off x="1758698" y="1682545"/>
              <a:ext cx="2047947" cy="1631216"/>
            </a:xfrm>
            <a:prstGeom prst="rect">
              <a:avLst/>
            </a:prstGeom>
            <a:noFill/>
          </p:spPr>
          <p:txBody>
            <a:bodyPr wrap="square" rtlCol="0">
              <a:spAutoFit/>
            </a:bodyPr>
            <a:lstStyle/>
            <a:p>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cs typeface="Verdana" panose="020B0604030504040204" pitchFamily="34" charset="0"/>
                </a:rPr>
                <a:t>申报表填报：在现行申报表中“固定资产一次性扣除”行次填报</a:t>
              </a:r>
              <a:endPar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cs typeface="Verdana" panose="020B0604030504040204" pitchFamily="34" charset="0"/>
              </a:endParaRPr>
            </a:p>
          </p:txBody>
        </p:sp>
        <p:sp>
          <p:nvSpPr>
            <p:cNvPr id="61" name="文本框 60"/>
            <p:cNvSpPr txBox="1"/>
            <p:nvPr/>
          </p:nvSpPr>
          <p:spPr>
            <a:xfrm>
              <a:off x="1740573" y="1801252"/>
              <a:ext cx="1395815" cy="307777"/>
            </a:xfrm>
            <a:prstGeom prst="rect">
              <a:avLst/>
            </a:prstGeom>
            <a:noFill/>
          </p:spPr>
          <p:txBody>
            <a:bodyPr wrap="square" rtlCol="0">
              <a:spAutoFit/>
            </a:bodyPr>
            <a:lstStyle/>
            <a:p>
              <a:endParaRPr lang="zh-CN" altLang="en-US" sz="14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grpSp>
      <p:grpSp>
        <p:nvGrpSpPr>
          <p:cNvPr id="62" name="组合 61"/>
          <p:cNvGrpSpPr/>
          <p:nvPr/>
        </p:nvGrpSpPr>
        <p:grpSpPr>
          <a:xfrm>
            <a:off x="9516207" y="2977275"/>
            <a:ext cx="2066072" cy="548516"/>
            <a:chOff x="1740573" y="1830749"/>
            <a:chExt cx="2066072" cy="548516"/>
          </a:xfrm>
        </p:grpSpPr>
        <p:sp>
          <p:nvSpPr>
            <p:cNvPr id="63" name="文本框 62"/>
            <p:cNvSpPr txBox="1"/>
            <p:nvPr/>
          </p:nvSpPr>
          <p:spPr>
            <a:xfrm>
              <a:off x="1758698" y="2102266"/>
              <a:ext cx="2047947" cy="276999"/>
            </a:xfrm>
            <a:prstGeom prst="rect">
              <a:avLst/>
            </a:prstGeom>
            <a:noFill/>
          </p:spPr>
          <p:txBody>
            <a:bodyPr wrap="square" rtlCol="0">
              <a:spAutoFit/>
            </a:bodyPr>
            <a:lstStyle/>
            <a:p>
              <a:endParaRPr lang="zh-CN" altLang="en-US" sz="12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1740573" y="1830749"/>
              <a:ext cx="1395815" cy="307777"/>
            </a:xfrm>
            <a:prstGeom prst="rect">
              <a:avLst/>
            </a:prstGeom>
            <a:noFill/>
          </p:spPr>
          <p:txBody>
            <a:bodyPr wrap="square" rtlCol="0">
              <a:spAutoFit/>
            </a:bodyPr>
            <a:lstStyle/>
            <a:p>
              <a:endParaRPr lang="zh-CN" altLang="en-US" sz="14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grpSp>
      <p:grpSp>
        <p:nvGrpSpPr>
          <p:cNvPr id="65" name="组合 64"/>
          <p:cNvGrpSpPr/>
          <p:nvPr/>
        </p:nvGrpSpPr>
        <p:grpSpPr>
          <a:xfrm>
            <a:off x="8921087" y="2554941"/>
            <a:ext cx="2822533" cy="1938992"/>
            <a:chOff x="1740573" y="-253400"/>
            <a:chExt cx="2822533" cy="3725931"/>
          </a:xfrm>
        </p:grpSpPr>
        <p:sp>
          <p:nvSpPr>
            <p:cNvPr id="66" name="文本框 65"/>
            <p:cNvSpPr txBox="1"/>
            <p:nvPr/>
          </p:nvSpPr>
          <p:spPr>
            <a:xfrm>
              <a:off x="2175557" y="-253400"/>
              <a:ext cx="2387549" cy="3725931"/>
            </a:xfrm>
            <a:prstGeom prst="rect">
              <a:avLst/>
            </a:prstGeom>
            <a:noFill/>
          </p:spPr>
          <p:txBody>
            <a:bodyPr wrap="square" rtlCol="0">
              <a:spAutoFit/>
            </a:bodyPr>
            <a:lstStyle/>
            <a:p>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留存备查资料：“自行判别、申报享受、相关资料留存备查”，参照总局公告</a:t>
              </a:r>
              <a:r>
                <a:rPr lang="en-US" altLang="zh-CN" sz="2000" b="1" dirty="0" smtClean="0">
                  <a:solidFill>
                    <a:prstClr val="black">
                      <a:lumMod val="75000"/>
                      <a:lumOff val="25000"/>
                    </a:prstClr>
                  </a:solidFill>
                  <a:latin typeface="仿宋" panose="02010609060101010101" pitchFamily="49" charset="-122"/>
                  <a:ea typeface="仿宋" panose="02010609060101010101" pitchFamily="49" charset="-122"/>
                </a:rPr>
                <a:t>[2018]</a:t>
              </a:r>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年</a:t>
              </a:r>
              <a:r>
                <a:rPr lang="en-US" altLang="zh-CN" sz="2000" b="1" dirty="0" smtClean="0">
                  <a:solidFill>
                    <a:prstClr val="black">
                      <a:lumMod val="75000"/>
                      <a:lumOff val="25000"/>
                    </a:prstClr>
                  </a:solidFill>
                  <a:latin typeface="仿宋" panose="02010609060101010101" pitchFamily="49" charset="-122"/>
                  <a:ea typeface="仿宋" panose="02010609060101010101" pitchFamily="49" charset="-122"/>
                </a:rPr>
                <a:t>46</a:t>
              </a:r>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号的规定执行</a:t>
              </a:r>
              <a:endParaRPr lang="zh-CN" altLang="en-US" sz="1200" b="1" dirty="0" smtClean="0">
                <a:solidFill>
                  <a:prstClr val="black">
                    <a:lumMod val="75000"/>
                    <a:lumOff val="25000"/>
                  </a:prstClr>
                </a:solidFill>
                <a:latin typeface="仿宋" panose="02010609060101010101" pitchFamily="49" charset="-122"/>
                <a:ea typeface="仿宋" panose="02010609060101010101" pitchFamily="49" charset="-122"/>
              </a:endParaRPr>
            </a:p>
          </p:txBody>
        </p:sp>
        <p:sp>
          <p:nvSpPr>
            <p:cNvPr id="67" name="文本框 66"/>
            <p:cNvSpPr txBox="1"/>
            <p:nvPr/>
          </p:nvSpPr>
          <p:spPr>
            <a:xfrm>
              <a:off x="1740573" y="1801252"/>
              <a:ext cx="2213945" cy="400110"/>
            </a:xfrm>
            <a:prstGeom prst="rect">
              <a:avLst/>
            </a:prstGeom>
            <a:noFill/>
          </p:spPr>
          <p:txBody>
            <a:bodyPr wrap="square" rtlCol="0">
              <a:spAutoFit/>
            </a:bodyPr>
            <a:lstStyle/>
            <a:p>
              <a:endParaRPr lang="zh-CN" altLang="en-US" sz="20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grpSp>
      <p:sp>
        <p:nvSpPr>
          <p:cNvPr id="68" name="流程图: 联系 67"/>
          <p:cNvSpPr/>
          <p:nvPr/>
        </p:nvSpPr>
        <p:spPr>
          <a:xfrm>
            <a:off x="7595545" y="4085858"/>
            <a:ext cx="107392" cy="122307"/>
          </a:xfrm>
          <a:prstGeom prst="flowChartConnector">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69" name="组合 68"/>
          <p:cNvGrpSpPr/>
          <p:nvPr/>
        </p:nvGrpSpPr>
        <p:grpSpPr>
          <a:xfrm>
            <a:off x="2536723" y="351569"/>
            <a:ext cx="6489290" cy="523220"/>
            <a:chOff x="1362997" y="1849452"/>
            <a:chExt cx="3215147" cy="1287522"/>
          </a:xfrm>
        </p:grpSpPr>
        <p:sp>
          <p:nvSpPr>
            <p:cNvPr id="70" name="文本框 50"/>
            <p:cNvSpPr txBox="1"/>
            <p:nvPr/>
          </p:nvSpPr>
          <p:spPr>
            <a:xfrm>
              <a:off x="1646546" y="2158815"/>
              <a:ext cx="2047947" cy="276999"/>
            </a:xfrm>
            <a:prstGeom prst="rect">
              <a:avLst/>
            </a:prstGeom>
            <a:noFill/>
          </p:spPr>
          <p:txBody>
            <a:bodyPr wrap="square" rtlCol="0">
              <a:spAutoFit/>
            </a:bodyPr>
            <a:lstStyle/>
            <a:p>
              <a:pPr algn="r"/>
              <a:endParaRPr lang="zh-CN" altLang="en-US" sz="12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71" name="文本框 51"/>
            <p:cNvSpPr txBox="1"/>
            <p:nvPr/>
          </p:nvSpPr>
          <p:spPr>
            <a:xfrm>
              <a:off x="1362997" y="1849452"/>
              <a:ext cx="3215147" cy="1287522"/>
            </a:xfrm>
            <a:prstGeom prst="rect">
              <a:avLst/>
            </a:prstGeom>
            <a:noFill/>
          </p:spPr>
          <p:txBody>
            <a:bodyPr wrap="square" rtlCol="0">
              <a:spAutoFit/>
            </a:bodyPr>
            <a:lstStyle/>
            <a:p>
              <a:pPr algn="ctr"/>
              <a:r>
                <a:rPr lang="zh-CN" altLang="en-US" sz="2800" dirty="0" smtClean="0">
                  <a:solidFill>
                    <a:prstClr val="black">
                      <a:lumMod val="75000"/>
                      <a:lumOff val="25000"/>
                    </a:prstClr>
                  </a:solidFill>
                  <a:latin typeface="微软雅黑" panose="020B0503020204020204" pitchFamily="34" charset="-122"/>
                  <a:ea typeface="微软雅黑" panose="020B0503020204020204" pitchFamily="34" charset="-122"/>
                </a:rPr>
                <a:t>财政部   国家税务总局公告</a:t>
              </a:r>
              <a:r>
                <a:rPr lang="en-US" altLang="zh-CN" sz="2800" dirty="0" smtClean="0">
                  <a:solidFill>
                    <a:prstClr val="black">
                      <a:lumMod val="75000"/>
                      <a:lumOff val="25000"/>
                    </a:prstClr>
                  </a:solidFill>
                  <a:latin typeface="微软雅黑" panose="020B0503020204020204" pitchFamily="34" charset="-122"/>
                  <a:ea typeface="微软雅黑" panose="020B0503020204020204" pitchFamily="34" charset="-122"/>
                </a:rPr>
                <a:t>2020</a:t>
              </a:r>
              <a:r>
                <a:rPr lang="zh-CN" altLang="en-US" sz="2800" dirty="0" smtClean="0">
                  <a:solidFill>
                    <a:prstClr val="black">
                      <a:lumMod val="75000"/>
                      <a:lumOff val="25000"/>
                    </a:prstClr>
                  </a:solidFill>
                  <a:latin typeface="微软雅黑" panose="020B0503020204020204" pitchFamily="34" charset="-122"/>
                  <a:ea typeface="微软雅黑" panose="020B0503020204020204" pitchFamily="34" charset="-122"/>
                </a:rPr>
                <a:t>年</a:t>
              </a:r>
              <a:r>
                <a:rPr lang="en-US" altLang="zh-CN" sz="2800" dirty="0" smtClean="0">
                  <a:solidFill>
                    <a:prstClr val="black">
                      <a:lumMod val="75000"/>
                      <a:lumOff val="25000"/>
                    </a:prstClr>
                  </a:solidFill>
                  <a:latin typeface="微软雅黑" panose="020B0503020204020204" pitchFamily="34" charset="-122"/>
                  <a:ea typeface="微软雅黑" panose="020B0503020204020204" pitchFamily="34" charset="-122"/>
                </a:rPr>
                <a:t>8</a:t>
              </a:r>
              <a:r>
                <a:rPr lang="zh-CN" altLang="en-US" sz="2800" dirty="0" smtClean="0">
                  <a:solidFill>
                    <a:prstClr val="black">
                      <a:lumMod val="75000"/>
                      <a:lumOff val="25000"/>
                    </a:prstClr>
                  </a:solidFill>
                  <a:latin typeface="微软雅黑" panose="020B0503020204020204" pitchFamily="34" charset="-122"/>
                  <a:ea typeface="微软雅黑" panose="020B0503020204020204" pitchFamily="34" charset="-122"/>
                </a:rPr>
                <a:t>号</a:t>
              </a:r>
              <a:endParaRPr lang="zh-CN" altLang="en-US" sz="28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grpSp>
      <p:grpSp>
        <p:nvGrpSpPr>
          <p:cNvPr id="72" name="组合 71"/>
          <p:cNvGrpSpPr/>
          <p:nvPr/>
        </p:nvGrpSpPr>
        <p:grpSpPr>
          <a:xfrm>
            <a:off x="8915400" y="4801179"/>
            <a:ext cx="2859595" cy="1079669"/>
            <a:chOff x="1663169" y="212783"/>
            <a:chExt cx="2859595" cy="1988579"/>
          </a:xfrm>
        </p:grpSpPr>
        <p:sp>
          <p:nvSpPr>
            <p:cNvPr id="73" name="文本框 65"/>
            <p:cNvSpPr txBox="1"/>
            <p:nvPr/>
          </p:nvSpPr>
          <p:spPr>
            <a:xfrm>
              <a:off x="1663169" y="212783"/>
              <a:ext cx="2859595" cy="1870690"/>
            </a:xfrm>
            <a:prstGeom prst="rect">
              <a:avLst/>
            </a:prstGeom>
            <a:noFill/>
          </p:spPr>
          <p:txBody>
            <a:bodyPr wrap="square" rtlCol="0">
              <a:spAutoFit/>
            </a:bodyPr>
            <a:lstStyle/>
            <a:p>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执行时间：自</a:t>
              </a:r>
              <a:r>
                <a:rPr lang="en-US" altLang="zh-CN" sz="2000" b="1" dirty="0" smtClean="0">
                  <a:solidFill>
                    <a:prstClr val="black">
                      <a:lumMod val="75000"/>
                      <a:lumOff val="25000"/>
                    </a:prstClr>
                  </a:solidFill>
                  <a:latin typeface="仿宋" panose="02010609060101010101" pitchFamily="49" charset="-122"/>
                  <a:ea typeface="仿宋" panose="02010609060101010101" pitchFamily="49" charset="-122"/>
                </a:rPr>
                <a:t>2020</a:t>
              </a:r>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年</a:t>
              </a:r>
              <a:r>
                <a:rPr lang="en-US" altLang="zh-CN" sz="2000" b="1" dirty="0" smtClean="0">
                  <a:solidFill>
                    <a:prstClr val="black">
                      <a:lumMod val="75000"/>
                      <a:lumOff val="25000"/>
                    </a:prstClr>
                  </a:solidFill>
                  <a:latin typeface="仿宋" panose="02010609060101010101" pitchFamily="49" charset="-122"/>
                  <a:ea typeface="仿宋" panose="02010609060101010101" pitchFamily="49" charset="-122"/>
                </a:rPr>
                <a:t>1</a:t>
              </a:r>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月</a:t>
              </a:r>
              <a:r>
                <a:rPr lang="en-US" altLang="zh-CN" sz="2000" b="1" dirty="0" smtClean="0">
                  <a:solidFill>
                    <a:prstClr val="black">
                      <a:lumMod val="75000"/>
                      <a:lumOff val="25000"/>
                    </a:prstClr>
                  </a:solidFill>
                  <a:latin typeface="仿宋" panose="02010609060101010101" pitchFamily="49" charset="-122"/>
                  <a:ea typeface="仿宋" panose="02010609060101010101" pitchFamily="49" charset="-122"/>
                </a:rPr>
                <a:t>1</a:t>
              </a:r>
              <a:r>
                <a:rPr lang="zh-CN" altLang="en-US" sz="2000" b="1" dirty="0" smtClean="0">
                  <a:solidFill>
                    <a:prstClr val="black">
                      <a:lumMod val="75000"/>
                      <a:lumOff val="25000"/>
                    </a:prstClr>
                  </a:solidFill>
                  <a:latin typeface="仿宋" panose="02010609060101010101" pitchFamily="49" charset="-122"/>
                  <a:ea typeface="仿宋" panose="02010609060101010101" pitchFamily="49" charset="-122"/>
                </a:rPr>
                <a:t>日起，截止日期视疫情情况另行公告</a:t>
              </a:r>
              <a:endParaRPr lang="zh-CN" altLang="en-US" sz="1200" b="1" dirty="0" smtClean="0">
                <a:solidFill>
                  <a:prstClr val="black">
                    <a:lumMod val="75000"/>
                    <a:lumOff val="25000"/>
                  </a:prstClr>
                </a:solidFill>
                <a:latin typeface="仿宋" panose="02010609060101010101" pitchFamily="49" charset="-122"/>
                <a:ea typeface="仿宋" panose="02010609060101010101" pitchFamily="49" charset="-122"/>
              </a:endParaRPr>
            </a:p>
          </p:txBody>
        </p:sp>
        <p:sp>
          <p:nvSpPr>
            <p:cNvPr id="74" name="文本框 66"/>
            <p:cNvSpPr txBox="1"/>
            <p:nvPr/>
          </p:nvSpPr>
          <p:spPr>
            <a:xfrm>
              <a:off x="1740573" y="1801252"/>
              <a:ext cx="2213945" cy="400110"/>
            </a:xfrm>
            <a:prstGeom prst="rect">
              <a:avLst/>
            </a:prstGeom>
            <a:noFill/>
          </p:spPr>
          <p:txBody>
            <a:bodyPr wrap="square" rtlCol="0">
              <a:spAutoFit/>
            </a:bodyPr>
            <a:lstStyle/>
            <a:p>
              <a:endParaRPr lang="zh-CN" altLang="en-US" sz="2000" dirty="0" smtClean="0">
                <a:solidFill>
                  <a:prstClr val="black">
                    <a:lumMod val="75000"/>
                    <a:lumOff val="25000"/>
                  </a:prstClr>
                </a:solidFill>
                <a:latin typeface="微软雅黑" panose="020B0503020204020204" pitchFamily="34" charset="-122"/>
                <a:ea typeface="微软雅黑" panose="020B0503020204020204" pitchFamily="34" charset="-122"/>
              </a:endParaRPr>
            </a:p>
          </p:txBody>
        </p:sp>
      </p:grpSp>
      <p:cxnSp>
        <p:nvCxnSpPr>
          <p:cNvPr id="75" name="直接连接符 74"/>
          <p:cNvCxnSpPr/>
          <p:nvPr/>
        </p:nvCxnSpPr>
        <p:spPr>
          <a:xfrm>
            <a:off x="518358" y="950491"/>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500"/>
                                  </p:stCondLst>
                                  <p:childTnLst>
                                    <p:set>
                                      <p:cBhvr>
                                        <p:cTn id="6" dur="1" fill="hold">
                                          <p:stCondLst>
                                            <p:cond delay="0"/>
                                          </p:stCondLst>
                                        </p:cTn>
                                        <p:tgtEl>
                                          <p:spTgt spid="75"/>
                                        </p:tgtEl>
                                        <p:attrNameLst>
                                          <p:attrName>style.visibility</p:attrName>
                                        </p:attrNameLst>
                                      </p:cBhvr>
                                      <p:to>
                                        <p:strVal val="visible"/>
                                      </p:to>
                                    </p:set>
                                    <p:animEffect transition="in" filter="barn(outVertical)">
                                      <p:cBhvr>
                                        <p:cTn id="7"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H_Entry_1"/>
          <p:cNvSpPr/>
          <p:nvPr>
            <p:custDataLst>
              <p:tags r:id="rId1"/>
            </p:custDataLst>
          </p:nvPr>
        </p:nvSpPr>
        <p:spPr>
          <a:xfrm>
            <a:off x="2312894" y="246061"/>
            <a:ext cx="7153836" cy="498614"/>
          </a:xfrm>
          <a:prstGeom prst="roundRect">
            <a:avLst>
              <a:gd name="adj" fmla="val 91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财政部  税务总局公告</a:t>
            </a:r>
            <a:r>
              <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2020</a:t>
            </a: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年第</a:t>
            </a:r>
            <a:r>
              <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8</a:t>
            </a: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号</a:t>
            </a:r>
            <a:endPar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zh-CN" altLang="en-US" sz="2800" spc="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460301" y="7618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460301" y="67816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Freeform 172"/>
          <p:cNvSpPr/>
          <p:nvPr/>
        </p:nvSpPr>
        <p:spPr bwMode="auto">
          <a:xfrm>
            <a:off x="2636066" y="1885377"/>
            <a:ext cx="7278589" cy="3833503"/>
          </a:xfrm>
          <a:custGeom>
            <a:avLst/>
            <a:gdLst>
              <a:gd name="T0" fmla="*/ 5603 w 5603"/>
              <a:gd name="T1" fmla="*/ 2951 h 2951"/>
              <a:gd name="T2" fmla="*/ 5171 w 5603"/>
              <a:gd name="T3" fmla="*/ 2951 h 2951"/>
              <a:gd name="T4" fmla="*/ 5166 w 5603"/>
              <a:gd name="T5" fmla="*/ 2948 h 2951"/>
              <a:gd name="T6" fmla="*/ 494 w 5603"/>
              <a:gd name="T7" fmla="*/ 43 h 2951"/>
              <a:gd name="T8" fmla="*/ 0 w 5603"/>
              <a:gd name="T9" fmla="*/ 43 h 2951"/>
              <a:gd name="T10" fmla="*/ 0 w 5603"/>
              <a:gd name="T11" fmla="*/ 0 h 2951"/>
              <a:gd name="T12" fmla="*/ 507 w 5603"/>
              <a:gd name="T13" fmla="*/ 0 h 2951"/>
              <a:gd name="T14" fmla="*/ 513 w 5603"/>
              <a:gd name="T15" fmla="*/ 3 h 2951"/>
              <a:gd name="T16" fmla="*/ 5182 w 5603"/>
              <a:gd name="T17" fmla="*/ 2908 h 2951"/>
              <a:gd name="T18" fmla="*/ 5603 w 5603"/>
              <a:gd name="T19" fmla="*/ 2908 h 2951"/>
              <a:gd name="T20" fmla="*/ 5603 w 5603"/>
              <a:gd name="T21" fmla="*/ 2951 h 2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03" h="2951">
                <a:moveTo>
                  <a:pt x="5603" y="2951"/>
                </a:moveTo>
                <a:lnTo>
                  <a:pt x="5171" y="2951"/>
                </a:lnTo>
                <a:lnTo>
                  <a:pt x="5166" y="2948"/>
                </a:lnTo>
                <a:lnTo>
                  <a:pt x="494" y="43"/>
                </a:lnTo>
                <a:lnTo>
                  <a:pt x="0" y="43"/>
                </a:lnTo>
                <a:lnTo>
                  <a:pt x="0" y="0"/>
                </a:lnTo>
                <a:lnTo>
                  <a:pt x="507" y="0"/>
                </a:lnTo>
                <a:lnTo>
                  <a:pt x="513" y="3"/>
                </a:lnTo>
                <a:lnTo>
                  <a:pt x="5182" y="2908"/>
                </a:lnTo>
                <a:lnTo>
                  <a:pt x="5603" y="2908"/>
                </a:lnTo>
                <a:lnTo>
                  <a:pt x="5603" y="2951"/>
                </a:lnTo>
                <a:close/>
              </a:path>
            </a:pathLst>
          </a:custGeom>
          <a:solidFill>
            <a:srgbClr val="B5B5B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Oval 173"/>
          <p:cNvSpPr>
            <a:spLocks noChangeArrowheads="1"/>
          </p:cNvSpPr>
          <p:nvPr/>
        </p:nvSpPr>
        <p:spPr bwMode="auto">
          <a:xfrm>
            <a:off x="3919529" y="2221832"/>
            <a:ext cx="378025" cy="379323"/>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0" name="Oval 174"/>
          <p:cNvSpPr>
            <a:spLocks noChangeArrowheads="1"/>
          </p:cNvSpPr>
          <p:nvPr/>
        </p:nvSpPr>
        <p:spPr bwMode="auto">
          <a:xfrm>
            <a:off x="5219880" y="3041533"/>
            <a:ext cx="378025" cy="378025"/>
          </a:xfrm>
          <a:prstGeom prst="ellipse">
            <a:avLst/>
          </a:prstGeom>
          <a:solidFill>
            <a:schemeClr val="accent6"/>
          </a:solidFill>
          <a:ln>
            <a:noFill/>
          </a:ln>
        </p:spPr>
        <p:txBody>
          <a:bodyPr vert="horz" wrap="square" lIns="91440" tIns="45720" rIns="91440" bIns="45720" numCol="1" anchor="t" anchorCtr="0" compatLnSpc="1"/>
          <a:lstStyle/>
          <a:p>
            <a:endParaRPr lang="zh-CN" altLang="en-US"/>
          </a:p>
        </p:txBody>
      </p:sp>
      <p:sp>
        <p:nvSpPr>
          <p:cNvPr id="11" name="Oval 175"/>
          <p:cNvSpPr>
            <a:spLocks noChangeArrowheads="1"/>
          </p:cNvSpPr>
          <p:nvPr/>
        </p:nvSpPr>
        <p:spPr bwMode="auto">
          <a:xfrm>
            <a:off x="6520232" y="3861236"/>
            <a:ext cx="374127" cy="375426"/>
          </a:xfrm>
          <a:prstGeom prst="ellipse">
            <a:avLst/>
          </a:prstGeom>
          <a:solidFill>
            <a:schemeClr val="accent3"/>
          </a:solidFill>
          <a:ln>
            <a:noFill/>
          </a:ln>
        </p:spPr>
        <p:txBody>
          <a:bodyPr vert="horz" wrap="square" lIns="91440" tIns="45720" rIns="91440" bIns="45720" numCol="1" anchor="t" anchorCtr="0" compatLnSpc="1"/>
          <a:lstStyle/>
          <a:p>
            <a:endParaRPr lang="zh-CN" altLang="en-US"/>
          </a:p>
        </p:txBody>
      </p:sp>
      <p:sp>
        <p:nvSpPr>
          <p:cNvPr id="12" name="Oval 176"/>
          <p:cNvSpPr>
            <a:spLocks noChangeArrowheads="1"/>
          </p:cNvSpPr>
          <p:nvPr/>
        </p:nvSpPr>
        <p:spPr bwMode="auto">
          <a:xfrm>
            <a:off x="8036225" y="4787459"/>
            <a:ext cx="374127" cy="379323"/>
          </a:xfrm>
          <a:prstGeom prst="ellipse">
            <a:avLst/>
          </a:prstGeom>
          <a:solidFill>
            <a:schemeClr val="accent4"/>
          </a:solidFill>
          <a:ln>
            <a:noFill/>
          </a:ln>
        </p:spPr>
        <p:txBody>
          <a:bodyPr vert="horz" wrap="square" lIns="91440" tIns="45720" rIns="91440" bIns="45720" numCol="1" anchor="t" anchorCtr="0" compatLnSpc="1"/>
          <a:lstStyle/>
          <a:p>
            <a:endParaRPr lang="zh-CN" altLang="en-US"/>
          </a:p>
        </p:txBody>
      </p:sp>
      <p:sp>
        <p:nvSpPr>
          <p:cNvPr id="13" name="文本框 12"/>
          <p:cNvSpPr txBox="1"/>
          <p:nvPr/>
        </p:nvSpPr>
        <p:spPr>
          <a:xfrm>
            <a:off x="3898933" y="1058281"/>
            <a:ext cx="4261114" cy="1261884"/>
          </a:xfrm>
          <a:prstGeom prst="rect">
            <a:avLst/>
          </a:prstGeom>
          <a:noFill/>
        </p:spPr>
        <p:txBody>
          <a:bodyPr wrap="square" rtlCol="0">
            <a:spAutoFit/>
          </a:bodyPr>
          <a:lstStyle/>
          <a:p>
            <a:pPr>
              <a:spcBef>
                <a:spcPct val="0"/>
              </a:spcBef>
            </a:pPr>
            <a:r>
              <a:rPr lang="zh-CN" altLang="en-US" sz="2000" b="1" dirty="0" smtClean="0">
                <a:latin typeface="仿宋" panose="02010609060101010101" pitchFamily="49" charset="-122"/>
                <a:ea typeface="仿宋" panose="02010609060101010101" pitchFamily="49" charset="-122"/>
              </a:rPr>
              <a:t>受疫情影响较大的困难行业企业</a:t>
            </a:r>
            <a:r>
              <a:rPr lang="en-US" altLang="zh-CN" sz="2000" b="1" dirty="0" smtClean="0">
                <a:latin typeface="仿宋" panose="02010609060101010101" pitchFamily="49" charset="-122"/>
                <a:ea typeface="仿宋" panose="02010609060101010101" pitchFamily="49" charset="-122"/>
              </a:rPr>
              <a:t>2020</a:t>
            </a:r>
            <a:r>
              <a:rPr lang="zh-CN" altLang="en-US" sz="2000" b="1" dirty="0" smtClean="0">
                <a:latin typeface="仿宋" panose="02010609060101010101" pitchFamily="49" charset="-122"/>
                <a:ea typeface="仿宋" panose="02010609060101010101" pitchFamily="49" charset="-122"/>
              </a:rPr>
              <a:t>年度发生的亏损，最长结转年限由</a:t>
            </a:r>
            <a:r>
              <a:rPr lang="en-US" altLang="zh-CN" sz="2000" b="1" dirty="0" smtClean="0">
                <a:latin typeface="仿宋" panose="02010609060101010101" pitchFamily="49" charset="-122"/>
                <a:ea typeface="仿宋" panose="02010609060101010101" pitchFamily="49" charset="-122"/>
              </a:rPr>
              <a:t>5</a:t>
            </a:r>
            <a:r>
              <a:rPr lang="zh-CN" altLang="en-US" sz="2000" b="1" dirty="0" smtClean="0">
                <a:latin typeface="仿宋" panose="02010609060101010101" pitchFamily="49" charset="-122"/>
                <a:ea typeface="仿宋" panose="02010609060101010101" pitchFamily="49" charset="-122"/>
              </a:rPr>
              <a:t>年延长至</a:t>
            </a:r>
            <a:r>
              <a:rPr lang="en-US" altLang="zh-CN" sz="2000" b="1" dirty="0" smtClean="0">
                <a:latin typeface="仿宋" panose="02010609060101010101" pitchFamily="49" charset="-122"/>
                <a:ea typeface="仿宋" panose="02010609060101010101" pitchFamily="49" charset="-122"/>
              </a:rPr>
              <a:t>8</a:t>
            </a:r>
            <a:r>
              <a:rPr lang="zh-CN" altLang="en-US" sz="2000" b="1" dirty="0" smtClean="0">
                <a:latin typeface="仿宋" panose="02010609060101010101" pitchFamily="49" charset="-122"/>
                <a:ea typeface="仿宋" panose="02010609060101010101" pitchFamily="49" charset="-122"/>
              </a:rPr>
              <a:t>年。</a:t>
            </a: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1600" dirty="0">
              <a:solidFill>
                <a:srgbClr val="000000"/>
              </a:solidFill>
              <a:latin typeface="宋体" panose="02010600030101010101" pitchFamily="2" charset="-122"/>
              <a:ea typeface="宋体" panose="02010600030101010101" pitchFamily="2" charset="-122"/>
            </a:endParaRPr>
          </a:p>
        </p:txBody>
      </p:sp>
      <p:sp>
        <p:nvSpPr>
          <p:cNvPr id="15" name="文本框 14"/>
          <p:cNvSpPr txBox="1"/>
          <p:nvPr/>
        </p:nvSpPr>
        <p:spPr>
          <a:xfrm>
            <a:off x="0" y="1978977"/>
            <a:ext cx="4261114" cy="2246769"/>
          </a:xfrm>
          <a:prstGeom prst="rect">
            <a:avLst/>
          </a:prstGeom>
          <a:noFill/>
        </p:spPr>
        <p:txBody>
          <a:bodyPr wrap="square" rtlCol="0">
            <a:spAutoFit/>
          </a:bodyPr>
          <a:lstStyle/>
          <a:p>
            <a:pPr>
              <a:spcBef>
                <a:spcPct val="0"/>
              </a:spcBef>
            </a:pPr>
            <a:r>
              <a:rPr lang="zh-CN" altLang="en-US" sz="2000" b="1" dirty="0" smtClean="0">
                <a:latin typeface="仿宋" panose="02010609060101010101" pitchFamily="49" charset="-122"/>
                <a:ea typeface="仿宋" panose="02010609060101010101" pitchFamily="49" charset="-122"/>
              </a:rPr>
              <a:t>延长亏损弥补期限的只针对困难行业</a:t>
            </a:r>
            <a:r>
              <a:rPr lang="en-US" altLang="zh-CN" sz="2000" b="1" dirty="0" smtClean="0">
                <a:latin typeface="仿宋" panose="02010609060101010101" pitchFamily="49" charset="-122"/>
                <a:ea typeface="仿宋" panose="02010609060101010101" pitchFamily="49" charset="-122"/>
              </a:rPr>
              <a:t>2020</a:t>
            </a:r>
            <a:r>
              <a:rPr lang="zh-CN" altLang="en-US" sz="2000" b="1" dirty="0" smtClean="0">
                <a:latin typeface="仿宋" panose="02010609060101010101" pitchFamily="49" charset="-122"/>
                <a:ea typeface="仿宋" panose="02010609060101010101" pitchFamily="49" charset="-122"/>
              </a:rPr>
              <a:t>年发生的亏损，也就是说该类企业</a:t>
            </a:r>
            <a:r>
              <a:rPr lang="en-US" altLang="zh-CN" sz="2000" b="1" dirty="0" smtClean="0">
                <a:latin typeface="仿宋" panose="02010609060101010101" pitchFamily="49" charset="-122"/>
                <a:ea typeface="仿宋" panose="02010609060101010101" pitchFamily="49" charset="-122"/>
              </a:rPr>
              <a:t>2020</a:t>
            </a:r>
            <a:r>
              <a:rPr lang="zh-CN" altLang="en-US" sz="2000" b="1" dirty="0" smtClean="0">
                <a:latin typeface="仿宋" panose="02010609060101010101" pitchFamily="49" charset="-122"/>
                <a:ea typeface="仿宋" panose="02010609060101010101" pitchFamily="49" charset="-122"/>
              </a:rPr>
              <a:t>年的亏损最长可在</a:t>
            </a:r>
            <a:r>
              <a:rPr lang="en-US" altLang="zh-CN" sz="2000" b="1" dirty="0" smtClean="0">
                <a:latin typeface="仿宋" panose="02010609060101010101" pitchFamily="49" charset="-122"/>
                <a:ea typeface="仿宋" panose="02010609060101010101" pitchFamily="49" charset="-122"/>
              </a:rPr>
              <a:t>2028</a:t>
            </a:r>
            <a:r>
              <a:rPr lang="zh-CN" altLang="en-US" sz="2000" b="1" dirty="0" smtClean="0">
                <a:latin typeface="仿宋" panose="02010609060101010101" pitchFamily="49" charset="-122"/>
                <a:ea typeface="仿宋" panose="02010609060101010101" pitchFamily="49" charset="-122"/>
              </a:rPr>
              <a:t>年度弥补。若该企业（非高新和科技型中小企业）</a:t>
            </a:r>
            <a:r>
              <a:rPr lang="en-US" altLang="zh-CN" sz="2000" b="1" dirty="0" smtClean="0">
                <a:latin typeface="仿宋" panose="02010609060101010101" pitchFamily="49" charset="-122"/>
                <a:ea typeface="仿宋" panose="02010609060101010101" pitchFamily="49" charset="-122"/>
              </a:rPr>
              <a:t>2021</a:t>
            </a:r>
            <a:r>
              <a:rPr lang="zh-CN" altLang="en-US" sz="2000" b="1" dirty="0" smtClean="0">
                <a:latin typeface="仿宋" panose="02010609060101010101" pitchFamily="49" charset="-122"/>
                <a:ea typeface="仿宋" panose="02010609060101010101" pitchFamily="49" charset="-122"/>
              </a:rPr>
              <a:t>年也发生了亏损，最迟可在</a:t>
            </a:r>
            <a:r>
              <a:rPr lang="en-US" altLang="zh-CN" sz="2000" b="1" dirty="0" smtClean="0">
                <a:latin typeface="仿宋" panose="02010609060101010101" pitchFamily="49" charset="-122"/>
                <a:ea typeface="仿宋" panose="02010609060101010101" pitchFamily="49" charset="-122"/>
              </a:rPr>
              <a:t>2026</a:t>
            </a:r>
            <a:r>
              <a:rPr lang="zh-CN" altLang="en-US" sz="2000" b="1" dirty="0" smtClean="0">
                <a:latin typeface="仿宋" panose="02010609060101010101" pitchFamily="49" charset="-122"/>
                <a:ea typeface="仿宋" panose="02010609060101010101" pitchFamily="49" charset="-122"/>
              </a:rPr>
              <a:t>年弥补。处理原则：先到期先弥补。</a:t>
            </a:r>
            <a:endParaRPr lang="zh-CN" altLang="en-US" sz="2000" b="1" dirty="0">
              <a:solidFill>
                <a:srgbClr val="000000"/>
              </a:solidFill>
              <a:latin typeface="仿宋" panose="02010609060101010101" pitchFamily="49" charset="-122"/>
              <a:ea typeface="仿宋" panose="02010609060101010101" pitchFamily="49" charset="-122"/>
            </a:endParaRPr>
          </a:p>
        </p:txBody>
      </p:sp>
      <p:sp>
        <p:nvSpPr>
          <p:cNvPr id="17" name="文本框 16"/>
          <p:cNvSpPr txBox="1"/>
          <p:nvPr/>
        </p:nvSpPr>
        <p:spPr>
          <a:xfrm>
            <a:off x="7286172" y="2362235"/>
            <a:ext cx="4731658" cy="2492990"/>
          </a:xfrm>
          <a:prstGeom prst="rect">
            <a:avLst/>
          </a:prstGeom>
          <a:noFill/>
        </p:spPr>
        <p:txBody>
          <a:bodyPr wrap="square" rtlCol="0">
            <a:spAutoFit/>
          </a:bodyPr>
          <a:lstStyle/>
          <a:p>
            <a:pPr>
              <a:spcBef>
                <a:spcPct val="0"/>
              </a:spcBef>
            </a:pPr>
            <a:r>
              <a:rPr lang="zh-CN" altLang="en-US" sz="2000" b="1" dirty="0" smtClean="0">
                <a:latin typeface="仿宋" panose="02010609060101010101" pitchFamily="49" charset="-122"/>
                <a:ea typeface="仿宋" panose="02010609060101010101" pitchFamily="49" charset="-122"/>
              </a:rPr>
              <a:t>困难行业企业，包括交通运输、餐饮、住宿、旅游</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指旅行社及相关服务、游览景区管理两类</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四大类，具体判             断标准按照现行</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国民经济行业分类</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执行。困难行业企业</a:t>
            </a:r>
            <a:r>
              <a:rPr lang="en-US" altLang="zh-CN" sz="2000" b="1" dirty="0" smtClean="0">
                <a:latin typeface="仿宋" panose="02010609060101010101" pitchFamily="49" charset="-122"/>
                <a:ea typeface="仿宋" panose="02010609060101010101" pitchFamily="49" charset="-122"/>
              </a:rPr>
              <a:t>2020</a:t>
            </a:r>
            <a:r>
              <a:rPr lang="zh-CN" altLang="en-US" sz="2000" b="1" dirty="0" smtClean="0">
                <a:latin typeface="仿宋" panose="02010609060101010101" pitchFamily="49" charset="-122"/>
                <a:ea typeface="仿宋" panose="02010609060101010101" pitchFamily="49" charset="-122"/>
              </a:rPr>
              <a:t>年度主营业务收入须占收入总额</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剔除不征税收入和投资收益</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的</a:t>
            </a:r>
            <a:r>
              <a:rPr lang="en-US" altLang="zh-CN" sz="2000" b="1" dirty="0" smtClean="0">
                <a:latin typeface="仿宋" panose="02010609060101010101" pitchFamily="49" charset="-122"/>
                <a:ea typeface="仿宋" panose="02010609060101010101" pitchFamily="49" charset="-122"/>
              </a:rPr>
              <a:t>50%</a:t>
            </a:r>
            <a:r>
              <a:rPr lang="zh-CN" altLang="en-US" sz="2000" b="1" dirty="0" smtClean="0">
                <a:latin typeface="仿宋" panose="02010609060101010101" pitchFamily="49" charset="-122"/>
                <a:ea typeface="仿宋" panose="02010609060101010101" pitchFamily="49" charset="-122"/>
              </a:rPr>
              <a:t>以上。</a:t>
            </a: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1600" dirty="0">
              <a:solidFill>
                <a:srgbClr val="000000"/>
              </a:solidFill>
              <a:latin typeface="宋体" panose="02010600030101010101" pitchFamily="2" charset="-122"/>
              <a:ea typeface="宋体" panose="02010600030101010101" pitchFamily="2" charset="-122"/>
            </a:endParaRPr>
          </a:p>
        </p:txBody>
      </p:sp>
      <p:sp>
        <p:nvSpPr>
          <p:cNvPr id="19" name="文本框 18"/>
          <p:cNvSpPr txBox="1"/>
          <p:nvPr/>
        </p:nvSpPr>
        <p:spPr>
          <a:xfrm>
            <a:off x="0" y="4312016"/>
            <a:ext cx="7323670" cy="1938992"/>
          </a:xfrm>
          <a:prstGeom prst="rect">
            <a:avLst/>
          </a:prstGeom>
          <a:noFill/>
        </p:spPr>
        <p:txBody>
          <a:bodyPr wrap="square" rtlCol="0">
            <a:spAutoFit/>
          </a:bodyPr>
          <a:lstStyle/>
          <a:p>
            <a:pPr latinLnBrk="1"/>
            <a:r>
              <a:rPr lang="zh-CN" altLang="en-US" sz="2000" dirty="0" smtClean="0">
                <a:latin typeface="仿宋" panose="02010609060101010101" pitchFamily="49" charset="-122"/>
                <a:ea typeface="仿宋" panose="02010609060101010101" pitchFamily="49" charset="-122"/>
              </a:rPr>
              <a:t> </a:t>
            </a:r>
            <a:endParaRPr lang="zh-CN" altLang="en-US" sz="2000" b="1" dirty="0" smtClean="0">
              <a:latin typeface="仿宋" panose="02010609060101010101" pitchFamily="49" charset="-122"/>
              <a:ea typeface="仿宋" panose="02010609060101010101" pitchFamily="49" charset="-122"/>
            </a:endParaRPr>
          </a:p>
          <a:p>
            <a:pPr latinLnBrk="1"/>
            <a:r>
              <a:rPr lang="zh-CN" altLang="en-US" sz="2000" b="1" dirty="0" smtClean="0">
                <a:latin typeface="仿宋" panose="02010609060101010101" pitchFamily="49" charset="-122"/>
                <a:ea typeface="仿宋" panose="02010609060101010101" pitchFamily="49" charset="-122"/>
              </a:rPr>
              <a:t>　　如何判定收入占比超过</a:t>
            </a:r>
            <a:r>
              <a:rPr lang="en-US" altLang="zh-CN" sz="2000" b="1" dirty="0" smtClean="0">
                <a:latin typeface="仿宋" panose="02010609060101010101" pitchFamily="49" charset="-122"/>
                <a:ea typeface="仿宋" panose="02010609060101010101" pitchFamily="49" charset="-122"/>
              </a:rPr>
              <a:t>50%</a:t>
            </a:r>
            <a:r>
              <a:rPr lang="zh-CN" altLang="en-US" sz="2000" b="1" dirty="0" smtClean="0">
                <a:latin typeface="仿宋" panose="02010609060101010101" pitchFamily="49" charset="-122"/>
                <a:ea typeface="仿宋" panose="02010609060101010101" pitchFamily="49" charset="-122"/>
              </a:rPr>
              <a:t>：一个公司</a:t>
            </a:r>
            <a:r>
              <a:rPr lang="en-US" altLang="zh-CN" sz="2000" b="1" dirty="0" smtClean="0">
                <a:latin typeface="仿宋" panose="02010609060101010101" pitchFamily="49" charset="-122"/>
                <a:ea typeface="仿宋" panose="02010609060101010101" pitchFamily="49" charset="-122"/>
              </a:rPr>
              <a:t>2020</a:t>
            </a:r>
            <a:r>
              <a:rPr lang="zh-CN" altLang="en-US" sz="2000" b="1" dirty="0" smtClean="0">
                <a:latin typeface="仿宋" panose="02010609060101010101" pitchFamily="49" charset="-122"/>
                <a:ea typeface="仿宋" panose="02010609060101010101" pitchFamily="49" charset="-122"/>
              </a:rPr>
              <a:t>年收入</a:t>
            </a:r>
            <a:r>
              <a:rPr lang="en-US" altLang="zh-CN" sz="2000" b="1" dirty="0" smtClean="0">
                <a:latin typeface="仿宋" panose="02010609060101010101" pitchFamily="49" charset="-122"/>
                <a:ea typeface="仿宋" panose="02010609060101010101" pitchFamily="49" charset="-122"/>
              </a:rPr>
              <a:t>1100</a:t>
            </a:r>
            <a:r>
              <a:rPr lang="zh-CN" altLang="en-US" sz="2000" b="1" dirty="0" smtClean="0">
                <a:latin typeface="仿宋" panose="02010609060101010101" pitchFamily="49" charset="-122"/>
                <a:ea typeface="仿宋" panose="02010609060101010101" pitchFamily="49" charset="-122"/>
              </a:rPr>
              <a:t>万，餐饮收入</a:t>
            </a:r>
            <a:r>
              <a:rPr lang="en-US" altLang="zh-CN" sz="2000" b="1" dirty="0" smtClean="0">
                <a:latin typeface="仿宋" panose="02010609060101010101" pitchFamily="49" charset="-122"/>
                <a:ea typeface="仿宋" panose="02010609060101010101" pitchFamily="49" charset="-122"/>
              </a:rPr>
              <a:t>100</a:t>
            </a:r>
            <a:r>
              <a:rPr lang="zh-CN" altLang="en-US" sz="2000" b="1" dirty="0" smtClean="0">
                <a:latin typeface="仿宋" panose="02010609060101010101" pitchFamily="49" charset="-122"/>
                <a:ea typeface="仿宋" panose="02010609060101010101" pitchFamily="49" charset="-122"/>
              </a:rPr>
              <a:t>万，投资收益</a:t>
            </a:r>
            <a:r>
              <a:rPr lang="en-US" altLang="zh-CN" sz="2000" b="1" dirty="0" smtClean="0">
                <a:latin typeface="仿宋" panose="02010609060101010101" pitchFamily="49" charset="-122"/>
                <a:ea typeface="仿宋" panose="02010609060101010101" pitchFamily="49" charset="-122"/>
              </a:rPr>
              <a:t>1000</a:t>
            </a:r>
            <a:r>
              <a:rPr lang="zh-CN" altLang="en-US" sz="2000" b="1" dirty="0" smtClean="0">
                <a:latin typeface="仿宋" panose="02010609060101010101" pitchFamily="49" charset="-122"/>
                <a:ea typeface="仿宋" panose="02010609060101010101" pitchFamily="49" charset="-122"/>
              </a:rPr>
              <a:t>万。乍一看像一个投资公司，但餐饮收入占比</a:t>
            </a:r>
            <a:r>
              <a:rPr lang="en-US" altLang="zh-CN" sz="2000" b="1" dirty="0" smtClean="0">
                <a:latin typeface="仿宋" panose="02010609060101010101" pitchFamily="49" charset="-122"/>
                <a:ea typeface="仿宋" panose="02010609060101010101" pitchFamily="49" charset="-122"/>
              </a:rPr>
              <a:t>=100/</a:t>
            </a:r>
            <a:r>
              <a:rPr lang="zh-CN" altLang="en-US" sz="2000" b="1" dirty="0" smtClean="0">
                <a:latin typeface="仿宋" panose="02010609060101010101" pitchFamily="49" charset="-122"/>
                <a:ea typeface="仿宋" panose="02010609060101010101" pitchFamily="49" charset="-122"/>
              </a:rPr>
              <a:t>（</a:t>
            </a:r>
            <a:r>
              <a:rPr lang="en-US" altLang="zh-CN" sz="2000" b="1" dirty="0" smtClean="0">
                <a:latin typeface="仿宋" panose="02010609060101010101" pitchFamily="49" charset="-122"/>
                <a:ea typeface="仿宋" panose="02010609060101010101" pitchFamily="49" charset="-122"/>
              </a:rPr>
              <a:t>1100-1000</a:t>
            </a:r>
            <a:r>
              <a:rPr lang="zh-CN" altLang="en-US" sz="2000" b="1" dirty="0" smtClean="0">
                <a:latin typeface="仿宋" panose="02010609060101010101" pitchFamily="49" charset="-122"/>
                <a:ea typeface="仿宋" panose="02010609060101010101" pitchFamily="49" charset="-122"/>
              </a:rPr>
              <a:t>）</a:t>
            </a:r>
            <a:r>
              <a:rPr lang="en-US" altLang="zh-CN" sz="2000" b="1" dirty="0" smtClean="0">
                <a:latin typeface="仿宋" panose="02010609060101010101" pitchFamily="49" charset="-122"/>
                <a:ea typeface="仿宋" panose="02010609060101010101" pitchFamily="49" charset="-122"/>
              </a:rPr>
              <a:t>=100%</a:t>
            </a:r>
            <a:r>
              <a:rPr lang="zh-CN" altLang="en-US" sz="2000" b="1" dirty="0" smtClean="0">
                <a:latin typeface="仿宋" panose="02010609060101010101" pitchFamily="49" charset="-122"/>
                <a:ea typeface="仿宋" panose="02010609060101010101" pitchFamily="49" charset="-122"/>
              </a:rPr>
              <a:t>，所以它属于可以享受优惠的困难企业。</a:t>
            </a: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2000" b="1" dirty="0">
              <a:solidFill>
                <a:srgbClr val="000000"/>
              </a:solidFill>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6" presetClass="entr" presetSubtype="37" fill="hold" nodeType="withEffect">
                                  <p:stCondLst>
                                    <p:cond delay="500"/>
                                  </p:stCondLst>
                                  <p:childTnLst>
                                    <p:set>
                                      <p:cBhvr>
                                        <p:cTn id="9" dur="1" fill="hold">
                                          <p:stCondLst>
                                            <p:cond delay="0"/>
                                          </p:stCondLst>
                                        </p:cTn>
                                        <p:tgtEl>
                                          <p:spTgt spid="5"/>
                                        </p:tgtEl>
                                        <p:attrNameLst>
                                          <p:attrName>style.visibility</p:attrName>
                                        </p:attrNameLst>
                                      </p:cBhvr>
                                      <p:to>
                                        <p:strVal val="visible"/>
                                      </p:to>
                                    </p:set>
                                    <p:animEffect transition="in" filter="barn(outVertical)">
                                      <p:cBhvr>
                                        <p:cTn id="10" dur="500"/>
                                        <p:tgtEl>
                                          <p:spTgt spid="5"/>
                                        </p:tgtEl>
                                      </p:cBhvr>
                                    </p:animEffect>
                                  </p:childTnLst>
                                </p:cTn>
                              </p:par>
                              <p:par>
                                <p:cTn id="11" presetID="16" presetClass="entr" presetSubtype="37" fill="hold" nodeType="withEffect">
                                  <p:stCondLst>
                                    <p:cond delay="500"/>
                                  </p:stCondLst>
                                  <p:childTnLst>
                                    <p:set>
                                      <p:cBhvr>
                                        <p:cTn id="12" dur="1" fill="hold">
                                          <p:stCondLst>
                                            <p:cond delay="0"/>
                                          </p:stCondLst>
                                        </p:cTn>
                                        <p:tgtEl>
                                          <p:spTgt spid="7"/>
                                        </p:tgtEl>
                                        <p:attrNameLst>
                                          <p:attrName>style.visibility</p:attrName>
                                        </p:attrNameLst>
                                      </p:cBhvr>
                                      <p:to>
                                        <p:strVal val="visible"/>
                                      </p:to>
                                    </p:set>
                                    <p:animEffect transition="in" filter="barn(outVertical)">
                                      <p:cBhvr>
                                        <p:cTn id="13" dur="500"/>
                                        <p:tgtEl>
                                          <p:spTgt spid="7"/>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15" grpId="0"/>
      <p:bldP spid="17"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H_Entry_1"/>
          <p:cNvSpPr/>
          <p:nvPr>
            <p:custDataLst>
              <p:tags r:id="rId1"/>
            </p:custDataLst>
          </p:nvPr>
        </p:nvSpPr>
        <p:spPr>
          <a:xfrm>
            <a:off x="4089400" y="246061"/>
            <a:ext cx="4016089" cy="498614"/>
          </a:xfrm>
          <a:prstGeom prst="roundRect">
            <a:avLst>
              <a:gd name="adj" fmla="val 91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征管要求</a:t>
            </a:r>
            <a:endParaRPr lang="zh-CN" altLang="en-US" sz="2800" spc="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460301" y="7618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4025900" y="795933"/>
            <a:ext cx="4154344" cy="261610"/>
          </a:xfrm>
          <a:prstGeom prst="rect">
            <a:avLst/>
          </a:prstGeom>
        </p:spPr>
        <p:txBody>
          <a:bodyPr wrap="square">
            <a:spAutoFit/>
          </a:bodyPr>
          <a:lstStyle/>
          <a:p>
            <a:pPr algn="ctr"/>
            <a:r>
              <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rPr>
              <a:t>LOREM IPSUM DOLOR SIT AMET CONSECTETUER LOREM</a:t>
            </a:r>
            <a:endParaRPr lang="zh-CN" altLang="en-US" sz="1100" dirty="0">
              <a:solidFill>
                <a:schemeClr val="tx1">
                  <a:lumMod val="75000"/>
                  <a:lumOff val="25000"/>
                </a:schemeClr>
              </a:solidFill>
            </a:endParaRPr>
          </a:p>
        </p:txBody>
      </p:sp>
      <p:cxnSp>
        <p:nvCxnSpPr>
          <p:cNvPr id="7" name="直接连接符 6"/>
          <p:cNvCxnSpPr/>
          <p:nvPr/>
        </p:nvCxnSpPr>
        <p:spPr>
          <a:xfrm>
            <a:off x="460301" y="67816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2" name="组合 7"/>
          <p:cNvGrpSpPr/>
          <p:nvPr/>
        </p:nvGrpSpPr>
        <p:grpSpPr>
          <a:xfrm>
            <a:off x="0" y="899692"/>
            <a:ext cx="5722938" cy="1584325"/>
            <a:chOff x="0" y="908050"/>
            <a:chExt cx="5722938" cy="1584325"/>
          </a:xfrm>
        </p:grpSpPr>
        <p:sp>
          <p:nvSpPr>
            <p:cNvPr id="9" name="Rectangle 21"/>
            <p:cNvSpPr>
              <a:spLocks noChangeArrowheads="1"/>
            </p:cNvSpPr>
            <p:nvPr/>
          </p:nvSpPr>
          <p:spPr bwMode="auto">
            <a:xfrm>
              <a:off x="4445000" y="1700213"/>
              <a:ext cx="0" cy="1587"/>
            </a:xfrm>
            <a:prstGeom prst="rect">
              <a:avLst/>
            </a:prstGeom>
            <a:solidFill>
              <a:srgbClr val="F9B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zh-CN" altLang="en-US" sz="1100"/>
            </a:p>
          </p:txBody>
        </p:sp>
        <p:sp>
          <p:nvSpPr>
            <p:cNvPr id="10" name="Freeform 22"/>
            <p:cNvSpPr/>
            <p:nvPr/>
          </p:nvSpPr>
          <p:spPr bwMode="auto">
            <a:xfrm>
              <a:off x="4478338" y="908050"/>
              <a:ext cx="1244600" cy="1584325"/>
            </a:xfrm>
            <a:custGeom>
              <a:avLst/>
              <a:gdLst>
                <a:gd name="T0" fmla="*/ 1245380 w 598"/>
                <a:gd name="T1" fmla="*/ 785543 h 760"/>
                <a:gd name="T2" fmla="*/ 1237050 w 598"/>
                <a:gd name="T3" fmla="*/ 779292 h 760"/>
                <a:gd name="T4" fmla="*/ 1234967 w 598"/>
                <a:gd name="T5" fmla="*/ 779292 h 760"/>
                <a:gd name="T6" fmla="*/ 1224554 w 598"/>
                <a:gd name="T7" fmla="*/ 773041 h 760"/>
                <a:gd name="T8" fmla="*/ 1218307 w 598"/>
                <a:gd name="T9" fmla="*/ 775125 h 760"/>
                <a:gd name="T10" fmla="*/ 1212059 w 598"/>
                <a:gd name="T11" fmla="*/ 768874 h 760"/>
                <a:gd name="T12" fmla="*/ 1232885 w 598"/>
                <a:gd name="T13" fmla="*/ 666774 h 760"/>
                <a:gd name="T14" fmla="*/ 1184985 w 598"/>
                <a:gd name="T15" fmla="*/ 641770 h 760"/>
                <a:gd name="T16" fmla="*/ 1178738 w 598"/>
                <a:gd name="T17" fmla="*/ 750121 h 760"/>
                <a:gd name="T18" fmla="*/ 1168325 w 598"/>
                <a:gd name="T19" fmla="*/ 752204 h 760"/>
                <a:gd name="T20" fmla="*/ 1139169 w 598"/>
                <a:gd name="T21" fmla="*/ 689694 h 760"/>
                <a:gd name="T22" fmla="*/ 928829 w 598"/>
                <a:gd name="T23" fmla="*/ 691778 h 760"/>
                <a:gd name="T24" fmla="*/ 926746 w 598"/>
                <a:gd name="T25" fmla="*/ 677192 h 760"/>
                <a:gd name="T26" fmla="*/ 947572 w 598"/>
                <a:gd name="T27" fmla="*/ 658439 h 760"/>
                <a:gd name="T28" fmla="*/ 978810 w 598"/>
                <a:gd name="T29" fmla="*/ 658439 h 760"/>
                <a:gd name="T30" fmla="*/ 1024627 w 598"/>
                <a:gd name="T31" fmla="*/ 633435 h 760"/>
                <a:gd name="T32" fmla="*/ 972563 w 598"/>
                <a:gd name="T33" fmla="*/ 616766 h 760"/>
                <a:gd name="T34" fmla="*/ 924663 w 598"/>
                <a:gd name="T35" fmla="*/ 620933 h 760"/>
                <a:gd name="T36" fmla="*/ 891342 w 598"/>
                <a:gd name="T37" fmla="*/ 16669 h 760"/>
                <a:gd name="T38" fmla="*/ 722654 w 598"/>
                <a:gd name="T39" fmla="*/ 8335 h 760"/>
                <a:gd name="T40" fmla="*/ 691415 w 598"/>
                <a:gd name="T41" fmla="*/ 97932 h 760"/>
                <a:gd name="T42" fmla="*/ 712241 w 598"/>
                <a:gd name="T43" fmla="*/ 97932 h 760"/>
                <a:gd name="T44" fmla="*/ 701828 w 598"/>
                <a:gd name="T45" fmla="*/ 200032 h 760"/>
                <a:gd name="T46" fmla="*/ 674754 w 598"/>
                <a:gd name="T47" fmla="*/ 218785 h 760"/>
                <a:gd name="T48" fmla="*/ 597699 w 598"/>
                <a:gd name="T49" fmla="*/ 710531 h 760"/>
                <a:gd name="T50" fmla="*/ 443589 w 598"/>
                <a:gd name="T51" fmla="*/ 731368 h 760"/>
                <a:gd name="T52" fmla="*/ 177019 w 598"/>
                <a:gd name="T53" fmla="*/ 766790 h 760"/>
                <a:gd name="T54" fmla="*/ 133285 w 598"/>
                <a:gd name="T55" fmla="*/ 502164 h 760"/>
                <a:gd name="T56" fmla="*/ 18743 w 598"/>
                <a:gd name="T57" fmla="*/ 502164 h 760"/>
                <a:gd name="T58" fmla="*/ 0 w 598"/>
                <a:gd name="T59" fmla="*/ 783459 h 760"/>
                <a:gd name="T60" fmla="*/ 8330 w 598"/>
                <a:gd name="T61" fmla="*/ 785543 h 760"/>
                <a:gd name="T62" fmla="*/ 8330 w 598"/>
                <a:gd name="T63" fmla="*/ 795961 h 760"/>
                <a:gd name="T64" fmla="*/ 0 w 598"/>
                <a:gd name="T65" fmla="*/ 800129 h 760"/>
                <a:gd name="T66" fmla="*/ 18743 w 598"/>
                <a:gd name="T67" fmla="*/ 1079340 h 760"/>
                <a:gd name="T68" fmla="*/ 133285 w 598"/>
                <a:gd name="T69" fmla="*/ 1079340 h 760"/>
                <a:gd name="T70" fmla="*/ 177019 w 598"/>
                <a:gd name="T71" fmla="*/ 814714 h 760"/>
                <a:gd name="T72" fmla="*/ 443589 w 598"/>
                <a:gd name="T73" fmla="*/ 850137 h 760"/>
                <a:gd name="T74" fmla="*/ 597699 w 598"/>
                <a:gd name="T75" fmla="*/ 870973 h 760"/>
                <a:gd name="T76" fmla="*/ 674754 w 598"/>
                <a:gd name="T77" fmla="*/ 1362719 h 760"/>
                <a:gd name="T78" fmla="*/ 701828 w 598"/>
                <a:gd name="T79" fmla="*/ 1381472 h 760"/>
                <a:gd name="T80" fmla="*/ 712241 w 598"/>
                <a:gd name="T81" fmla="*/ 1483572 h 760"/>
                <a:gd name="T82" fmla="*/ 691415 w 598"/>
                <a:gd name="T83" fmla="*/ 1483572 h 760"/>
                <a:gd name="T84" fmla="*/ 722654 w 598"/>
                <a:gd name="T85" fmla="*/ 1573170 h 760"/>
                <a:gd name="T86" fmla="*/ 891342 w 598"/>
                <a:gd name="T87" fmla="*/ 1566919 h 760"/>
                <a:gd name="T88" fmla="*/ 924663 w 598"/>
                <a:gd name="T89" fmla="*/ 960571 h 760"/>
                <a:gd name="T90" fmla="*/ 972563 w 598"/>
                <a:gd name="T91" fmla="*/ 964738 h 760"/>
                <a:gd name="T92" fmla="*/ 1024627 w 598"/>
                <a:gd name="T93" fmla="*/ 948069 h 760"/>
                <a:gd name="T94" fmla="*/ 978810 w 598"/>
                <a:gd name="T95" fmla="*/ 923065 h 760"/>
                <a:gd name="T96" fmla="*/ 947572 w 598"/>
                <a:gd name="T97" fmla="*/ 923065 h 760"/>
                <a:gd name="T98" fmla="*/ 926746 w 598"/>
                <a:gd name="T99" fmla="*/ 904312 h 760"/>
                <a:gd name="T100" fmla="*/ 928829 w 598"/>
                <a:gd name="T101" fmla="*/ 889726 h 760"/>
                <a:gd name="T102" fmla="*/ 1139169 w 598"/>
                <a:gd name="T103" fmla="*/ 893894 h 760"/>
                <a:gd name="T104" fmla="*/ 1168325 w 598"/>
                <a:gd name="T105" fmla="*/ 829300 h 760"/>
                <a:gd name="T106" fmla="*/ 1178738 w 598"/>
                <a:gd name="T107" fmla="*/ 833467 h 760"/>
                <a:gd name="T108" fmla="*/ 1184985 w 598"/>
                <a:gd name="T109" fmla="*/ 941818 h 760"/>
                <a:gd name="T110" fmla="*/ 1232885 w 598"/>
                <a:gd name="T111" fmla="*/ 914730 h 760"/>
                <a:gd name="T112" fmla="*/ 1212059 w 598"/>
                <a:gd name="T113" fmla="*/ 812631 h 760"/>
                <a:gd name="T114" fmla="*/ 1218307 w 598"/>
                <a:gd name="T115" fmla="*/ 806380 h 760"/>
                <a:gd name="T116" fmla="*/ 1224554 w 598"/>
                <a:gd name="T117" fmla="*/ 808463 h 760"/>
                <a:gd name="T118" fmla="*/ 1234967 w 598"/>
                <a:gd name="T119" fmla="*/ 802212 h 760"/>
                <a:gd name="T120" fmla="*/ 1237050 w 598"/>
                <a:gd name="T121" fmla="*/ 802212 h 760"/>
                <a:gd name="T122" fmla="*/ 1245380 w 598"/>
                <a:gd name="T123" fmla="*/ 795961 h 760"/>
                <a:gd name="T124" fmla="*/ 1245380 w 598"/>
                <a:gd name="T125" fmla="*/ 785543 h 7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8" h="760">
                  <a:moveTo>
                    <a:pt x="598" y="377"/>
                  </a:moveTo>
                  <a:cubicBezTo>
                    <a:pt x="598" y="375"/>
                    <a:pt x="596" y="374"/>
                    <a:pt x="594" y="374"/>
                  </a:cubicBezTo>
                  <a:cubicBezTo>
                    <a:pt x="594" y="374"/>
                    <a:pt x="593" y="374"/>
                    <a:pt x="593" y="374"/>
                  </a:cubicBezTo>
                  <a:cubicBezTo>
                    <a:pt x="592" y="372"/>
                    <a:pt x="590" y="371"/>
                    <a:pt x="588" y="371"/>
                  </a:cubicBezTo>
                  <a:cubicBezTo>
                    <a:pt x="587" y="371"/>
                    <a:pt x="586" y="372"/>
                    <a:pt x="585" y="372"/>
                  </a:cubicBezTo>
                  <a:cubicBezTo>
                    <a:pt x="584" y="371"/>
                    <a:pt x="583" y="370"/>
                    <a:pt x="582" y="369"/>
                  </a:cubicBezTo>
                  <a:cubicBezTo>
                    <a:pt x="588" y="356"/>
                    <a:pt x="598" y="329"/>
                    <a:pt x="592" y="320"/>
                  </a:cubicBezTo>
                  <a:cubicBezTo>
                    <a:pt x="584" y="307"/>
                    <a:pt x="579" y="301"/>
                    <a:pt x="569" y="308"/>
                  </a:cubicBezTo>
                  <a:cubicBezTo>
                    <a:pt x="563" y="312"/>
                    <a:pt x="564" y="341"/>
                    <a:pt x="566" y="360"/>
                  </a:cubicBezTo>
                  <a:cubicBezTo>
                    <a:pt x="564" y="360"/>
                    <a:pt x="563" y="360"/>
                    <a:pt x="561" y="361"/>
                  </a:cubicBezTo>
                  <a:cubicBezTo>
                    <a:pt x="562" y="347"/>
                    <a:pt x="559" y="330"/>
                    <a:pt x="547" y="331"/>
                  </a:cubicBezTo>
                  <a:cubicBezTo>
                    <a:pt x="526" y="331"/>
                    <a:pt x="446" y="332"/>
                    <a:pt x="446" y="332"/>
                  </a:cubicBezTo>
                  <a:cubicBezTo>
                    <a:pt x="446" y="332"/>
                    <a:pt x="446" y="330"/>
                    <a:pt x="445" y="325"/>
                  </a:cubicBezTo>
                  <a:cubicBezTo>
                    <a:pt x="455" y="316"/>
                    <a:pt x="455" y="316"/>
                    <a:pt x="455" y="316"/>
                  </a:cubicBezTo>
                  <a:cubicBezTo>
                    <a:pt x="455" y="316"/>
                    <a:pt x="462" y="316"/>
                    <a:pt x="470" y="316"/>
                  </a:cubicBezTo>
                  <a:cubicBezTo>
                    <a:pt x="479" y="316"/>
                    <a:pt x="492" y="311"/>
                    <a:pt x="492" y="304"/>
                  </a:cubicBezTo>
                  <a:cubicBezTo>
                    <a:pt x="492" y="297"/>
                    <a:pt x="481" y="296"/>
                    <a:pt x="467" y="296"/>
                  </a:cubicBezTo>
                  <a:cubicBezTo>
                    <a:pt x="460" y="296"/>
                    <a:pt x="451" y="297"/>
                    <a:pt x="444" y="298"/>
                  </a:cubicBezTo>
                  <a:cubicBezTo>
                    <a:pt x="441" y="216"/>
                    <a:pt x="431" y="13"/>
                    <a:pt x="428" y="8"/>
                  </a:cubicBezTo>
                  <a:cubicBezTo>
                    <a:pt x="423" y="0"/>
                    <a:pt x="355" y="0"/>
                    <a:pt x="347" y="4"/>
                  </a:cubicBezTo>
                  <a:cubicBezTo>
                    <a:pt x="339" y="8"/>
                    <a:pt x="332" y="47"/>
                    <a:pt x="332" y="47"/>
                  </a:cubicBezTo>
                  <a:cubicBezTo>
                    <a:pt x="342" y="47"/>
                    <a:pt x="342" y="47"/>
                    <a:pt x="342" y="47"/>
                  </a:cubicBezTo>
                  <a:cubicBezTo>
                    <a:pt x="337" y="96"/>
                    <a:pt x="337" y="96"/>
                    <a:pt x="337" y="96"/>
                  </a:cubicBezTo>
                  <a:cubicBezTo>
                    <a:pt x="324" y="105"/>
                    <a:pt x="324" y="105"/>
                    <a:pt x="324" y="105"/>
                  </a:cubicBezTo>
                  <a:cubicBezTo>
                    <a:pt x="287" y="341"/>
                    <a:pt x="287" y="341"/>
                    <a:pt x="287" y="341"/>
                  </a:cubicBezTo>
                  <a:cubicBezTo>
                    <a:pt x="287" y="341"/>
                    <a:pt x="258" y="344"/>
                    <a:pt x="213" y="351"/>
                  </a:cubicBezTo>
                  <a:cubicBezTo>
                    <a:pt x="191" y="355"/>
                    <a:pt x="136" y="362"/>
                    <a:pt x="85" y="368"/>
                  </a:cubicBezTo>
                  <a:cubicBezTo>
                    <a:pt x="64" y="241"/>
                    <a:pt x="64" y="241"/>
                    <a:pt x="64" y="241"/>
                  </a:cubicBezTo>
                  <a:cubicBezTo>
                    <a:pt x="9" y="241"/>
                    <a:pt x="9" y="241"/>
                    <a:pt x="9" y="241"/>
                  </a:cubicBezTo>
                  <a:cubicBezTo>
                    <a:pt x="0" y="376"/>
                    <a:pt x="0" y="376"/>
                    <a:pt x="0" y="376"/>
                  </a:cubicBezTo>
                  <a:cubicBezTo>
                    <a:pt x="4" y="377"/>
                    <a:pt x="4" y="377"/>
                    <a:pt x="4" y="377"/>
                  </a:cubicBezTo>
                  <a:cubicBezTo>
                    <a:pt x="4" y="382"/>
                    <a:pt x="4" y="382"/>
                    <a:pt x="4" y="382"/>
                  </a:cubicBezTo>
                  <a:cubicBezTo>
                    <a:pt x="0" y="384"/>
                    <a:pt x="0" y="384"/>
                    <a:pt x="0" y="384"/>
                  </a:cubicBezTo>
                  <a:cubicBezTo>
                    <a:pt x="9" y="518"/>
                    <a:pt x="9" y="518"/>
                    <a:pt x="9" y="518"/>
                  </a:cubicBezTo>
                  <a:cubicBezTo>
                    <a:pt x="64" y="518"/>
                    <a:pt x="64" y="518"/>
                    <a:pt x="64" y="518"/>
                  </a:cubicBezTo>
                  <a:cubicBezTo>
                    <a:pt x="85" y="391"/>
                    <a:pt x="85" y="391"/>
                    <a:pt x="85" y="391"/>
                  </a:cubicBezTo>
                  <a:cubicBezTo>
                    <a:pt x="136" y="397"/>
                    <a:pt x="191" y="404"/>
                    <a:pt x="213" y="408"/>
                  </a:cubicBezTo>
                  <a:cubicBezTo>
                    <a:pt x="258" y="416"/>
                    <a:pt x="287" y="418"/>
                    <a:pt x="287" y="418"/>
                  </a:cubicBezTo>
                  <a:cubicBezTo>
                    <a:pt x="324" y="654"/>
                    <a:pt x="324" y="654"/>
                    <a:pt x="324" y="654"/>
                  </a:cubicBezTo>
                  <a:cubicBezTo>
                    <a:pt x="337" y="663"/>
                    <a:pt x="337" y="663"/>
                    <a:pt x="337" y="663"/>
                  </a:cubicBezTo>
                  <a:cubicBezTo>
                    <a:pt x="342" y="712"/>
                    <a:pt x="342" y="712"/>
                    <a:pt x="342" y="712"/>
                  </a:cubicBezTo>
                  <a:cubicBezTo>
                    <a:pt x="332" y="712"/>
                    <a:pt x="332" y="712"/>
                    <a:pt x="332" y="712"/>
                  </a:cubicBezTo>
                  <a:cubicBezTo>
                    <a:pt x="332" y="712"/>
                    <a:pt x="339" y="751"/>
                    <a:pt x="347" y="755"/>
                  </a:cubicBezTo>
                  <a:cubicBezTo>
                    <a:pt x="355" y="760"/>
                    <a:pt x="423" y="759"/>
                    <a:pt x="428" y="752"/>
                  </a:cubicBezTo>
                  <a:cubicBezTo>
                    <a:pt x="431" y="746"/>
                    <a:pt x="441" y="543"/>
                    <a:pt x="444" y="461"/>
                  </a:cubicBezTo>
                  <a:cubicBezTo>
                    <a:pt x="451" y="462"/>
                    <a:pt x="460" y="463"/>
                    <a:pt x="467" y="463"/>
                  </a:cubicBezTo>
                  <a:cubicBezTo>
                    <a:pt x="481" y="463"/>
                    <a:pt x="492" y="463"/>
                    <a:pt x="492" y="455"/>
                  </a:cubicBezTo>
                  <a:cubicBezTo>
                    <a:pt x="492" y="448"/>
                    <a:pt x="479" y="443"/>
                    <a:pt x="470" y="443"/>
                  </a:cubicBezTo>
                  <a:cubicBezTo>
                    <a:pt x="462" y="443"/>
                    <a:pt x="455" y="443"/>
                    <a:pt x="455" y="443"/>
                  </a:cubicBezTo>
                  <a:cubicBezTo>
                    <a:pt x="445" y="434"/>
                    <a:pt x="445" y="434"/>
                    <a:pt x="445" y="434"/>
                  </a:cubicBezTo>
                  <a:cubicBezTo>
                    <a:pt x="446" y="430"/>
                    <a:pt x="446" y="427"/>
                    <a:pt x="446" y="427"/>
                  </a:cubicBezTo>
                  <a:cubicBezTo>
                    <a:pt x="446" y="427"/>
                    <a:pt x="526" y="428"/>
                    <a:pt x="547" y="429"/>
                  </a:cubicBezTo>
                  <a:cubicBezTo>
                    <a:pt x="559" y="429"/>
                    <a:pt x="562" y="412"/>
                    <a:pt x="561" y="398"/>
                  </a:cubicBezTo>
                  <a:cubicBezTo>
                    <a:pt x="563" y="399"/>
                    <a:pt x="564" y="399"/>
                    <a:pt x="566" y="400"/>
                  </a:cubicBezTo>
                  <a:cubicBezTo>
                    <a:pt x="564" y="418"/>
                    <a:pt x="563" y="447"/>
                    <a:pt x="569" y="452"/>
                  </a:cubicBezTo>
                  <a:cubicBezTo>
                    <a:pt x="579" y="458"/>
                    <a:pt x="584" y="452"/>
                    <a:pt x="592" y="439"/>
                  </a:cubicBezTo>
                  <a:cubicBezTo>
                    <a:pt x="598" y="430"/>
                    <a:pt x="588" y="404"/>
                    <a:pt x="582" y="390"/>
                  </a:cubicBezTo>
                  <a:cubicBezTo>
                    <a:pt x="583" y="390"/>
                    <a:pt x="584" y="388"/>
                    <a:pt x="585" y="387"/>
                  </a:cubicBezTo>
                  <a:cubicBezTo>
                    <a:pt x="586" y="388"/>
                    <a:pt x="587" y="388"/>
                    <a:pt x="588" y="388"/>
                  </a:cubicBezTo>
                  <a:cubicBezTo>
                    <a:pt x="590" y="388"/>
                    <a:pt x="592" y="387"/>
                    <a:pt x="593" y="385"/>
                  </a:cubicBezTo>
                  <a:cubicBezTo>
                    <a:pt x="593" y="385"/>
                    <a:pt x="594" y="385"/>
                    <a:pt x="594" y="385"/>
                  </a:cubicBezTo>
                  <a:cubicBezTo>
                    <a:pt x="596" y="385"/>
                    <a:pt x="598" y="384"/>
                    <a:pt x="598" y="382"/>
                  </a:cubicBezTo>
                  <a:lnTo>
                    <a:pt x="598" y="377"/>
                  </a:lnTo>
                  <a:close/>
                </a:path>
              </a:pathLst>
            </a:custGeom>
            <a:solidFill>
              <a:schemeClr val="accent3"/>
            </a:solidFill>
            <a:ln>
              <a:noFill/>
            </a:ln>
          </p:spPr>
          <p:txBody>
            <a:bodyPr/>
            <a:lstStyle/>
            <a:p>
              <a:endParaRPr lang="zh-CN" altLang="en-US"/>
            </a:p>
          </p:txBody>
        </p:sp>
        <p:sp>
          <p:nvSpPr>
            <p:cNvPr id="11" name="Freeform 23"/>
            <p:cNvSpPr/>
            <p:nvPr/>
          </p:nvSpPr>
          <p:spPr bwMode="auto">
            <a:xfrm>
              <a:off x="0" y="1127125"/>
              <a:ext cx="4608513" cy="1092200"/>
            </a:xfrm>
            <a:custGeom>
              <a:avLst/>
              <a:gdLst>
                <a:gd name="T0" fmla="*/ 4608962 w 5233"/>
                <a:gd name="T1" fmla="*/ 442136 h 1240"/>
                <a:gd name="T2" fmla="*/ 4602797 w 5233"/>
                <a:gd name="T3" fmla="*/ 435971 h 1240"/>
                <a:gd name="T4" fmla="*/ 4294534 w 5233"/>
                <a:gd name="T5" fmla="*/ 539899 h 1240"/>
                <a:gd name="T6" fmla="*/ 3909647 w 5233"/>
                <a:gd name="T7" fmla="*/ 0 h 1240"/>
                <a:gd name="T8" fmla="*/ 0 w 5233"/>
                <a:gd name="T9" fmla="*/ 0 h 1240"/>
                <a:gd name="T10" fmla="*/ 0 w 5233"/>
                <a:gd name="T11" fmla="*/ 1092129 h 1240"/>
                <a:gd name="T12" fmla="*/ 3909647 w 5233"/>
                <a:gd name="T13" fmla="*/ 1092129 h 1240"/>
                <a:gd name="T14" fmla="*/ 4294534 w 5233"/>
                <a:gd name="T15" fmla="*/ 552230 h 1240"/>
                <a:gd name="T16" fmla="*/ 4602797 w 5233"/>
                <a:gd name="T17" fmla="*/ 656158 h 1240"/>
                <a:gd name="T18" fmla="*/ 4608962 w 5233"/>
                <a:gd name="T19" fmla="*/ 649993 h 1240"/>
                <a:gd name="T20" fmla="*/ 4300700 w 5233"/>
                <a:gd name="T21" fmla="*/ 546065 h 1240"/>
                <a:gd name="T22" fmla="*/ 4608962 w 5233"/>
                <a:gd name="T23" fmla="*/ 442136 h 12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233" h="1240">
                  <a:moveTo>
                    <a:pt x="5233" y="502"/>
                  </a:moveTo>
                  <a:lnTo>
                    <a:pt x="5226" y="495"/>
                  </a:lnTo>
                  <a:lnTo>
                    <a:pt x="4876" y="613"/>
                  </a:lnTo>
                  <a:lnTo>
                    <a:pt x="4439" y="0"/>
                  </a:lnTo>
                  <a:lnTo>
                    <a:pt x="0" y="0"/>
                  </a:lnTo>
                  <a:lnTo>
                    <a:pt x="0" y="1240"/>
                  </a:lnTo>
                  <a:lnTo>
                    <a:pt x="4439" y="1240"/>
                  </a:lnTo>
                  <a:lnTo>
                    <a:pt x="4876" y="627"/>
                  </a:lnTo>
                  <a:lnTo>
                    <a:pt x="5226" y="745"/>
                  </a:lnTo>
                  <a:lnTo>
                    <a:pt x="5233" y="738"/>
                  </a:lnTo>
                  <a:lnTo>
                    <a:pt x="4883" y="620"/>
                  </a:lnTo>
                  <a:lnTo>
                    <a:pt x="5233" y="502"/>
                  </a:lnTo>
                  <a:close/>
                </a:path>
              </a:pathLst>
            </a:custGeom>
            <a:solidFill>
              <a:schemeClr val="accent3"/>
            </a:solidFill>
            <a:ln>
              <a:noFill/>
            </a:ln>
          </p:spPr>
          <p:txBody>
            <a:bodyPr/>
            <a:lstStyle/>
            <a:p>
              <a:endParaRPr lang="zh-CN" altLang="en-US" dirty="0" smtClean="0"/>
            </a:p>
            <a:p>
              <a:endParaRPr lang="zh-CN" altLang="en-US" dirty="0"/>
            </a:p>
          </p:txBody>
        </p:sp>
        <p:sp>
          <p:nvSpPr>
            <p:cNvPr id="12" name="Oval 24"/>
            <p:cNvSpPr>
              <a:spLocks noChangeArrowheads="1"/>
            </p:cNvSpPr>
            <p:nvPr/>
          </p:nvSpPr>
          <p:spPr bwMode="auto">
            <a:xfrm>
              <a:off x="5100638" y="1565275"/>
              <a:ext cx="268287" cy="26828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zh-CN" altLang="en-US" sz="1100"/>
            </a:p>
          </p:txBody>
        </p:sp>
        <p:sp>
          <p:nvSpPr>
            <p:cNvPr id="13" name="Rectangle 25"/>
            <p:cNvSpPr>
              <a:spLocks noChangeArrowheads="1"/>
            </p:cNvSpPr>
            <p:nvPr/>
          </p:nvSpPr>
          <p:spPr bwMode="auto">
            <a:xfrm>
              <a:off x="5178425" y="1563688"/>
              <a:ext cx="1174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r>
                <a:rPr lang="zh-CN" altLang="zh-CN" dirty="0">
                  <a:solidFill>
                    <a:schemeClr val="accent3"/>
                  </a:solidFill>
                  <a:latin typeface="Myriad Pro" panose="020B0503030403020204" pitchFamily="34" charset="0"/>
                </a:rPr>
                <a:t>1</a:t>
              </a:r>
              <a:endParaRPr lang="zh-CN" altLang="zh-CN" sz="1100" dirty="0">
                <a:solidFill>
                  <a:schemeClr val="accent3"/>
                </a:solidFill>
              </a:endParaRPr>
            </a:p>
          </p:txBody>
        </p:sp>
        <p:sp>
          <p:nvSpPr>
            <p:cNvPr id="14" name="MH_SubTitle_4"/>
            <p:cNvSpPr>
              <a:spLocks noChangeArrowheads="1"/>
            </p:cNvSpPr>
            <p:nvPr/>
          </p:nvSpPr>
          <p:spPr bwMode="auto">
            <a:xfrm>
              <a:off x="669925" y="1404938"/>
              <a:ext cx="30527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3200" dirty="0" smtClean="0">
                  <a:latin typeface="黑体" panose="02010609060101010101" pitchFamily="49" charset="-122"/>
                  <a:ea typeface="黑体" panose="02010609060101010101" pitchFamily="49" charset="-122"/>
                </a:rPr>
                <a:t>自行判断</a:t>
              </a:r>
              <a:endParaRPr lang="zh-CN" altLang="en-US" sz="3200" dirty="0">
                <a:latin typeface="黑体" panose="02010609060101010101" pitchFamily="49" charset="-122"/>
                <a:ea typeface="黑体" panose="02010609060101010101" pitchFamily="49" charset="-122"/>
              </a:endParaRPr>
            </a:p>
          </p:txBody>
        </p:sp>
      </p:grpSp>
      <p:grpSp>
        <p:nvGrpSpPr>
          <p:cNvPr id="3" name="组合 14"/>
          <p:cNvGrpSpPr/>
          <p:nvPr/>
        </p:nvGrpSpPr>
        <p:grpSpPr>
          <a:xfrm>
            <a:off x="0" y="2747316"/>
            <a:ext cx="4873625" cy="1582737"/>
            <a:chOff x="0" y="2668588"/>
            <a:chExt cx="4873625" cy="1582737"/>
          </a:xfrm>
        </p:grpSpPr>
        <p:sp>
          <p:nvSpPr>
            <p:cNvPr id="16" name="Rectangle 26"/>
            <p:cNvSpPr>
              <a:spLocks noChangeArrowheads="1"/>
            </p:cNvSpPr>
            <p:nvPr/>
          </p:nvSpPr>
          <p:spPr bwMode="auto">
            <a:xfrm>
              <a:off x="3594100" y="3460750"/>
              <a:ext cx="1588" cy="0"/>
            </a:xfrm>
            <a:prstGeom prst="rect">
              <a:avLst/>
            </a:prstGeom>
            <a:solidFill>
              <a:srgbClr val="00A9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zh-CN" altLang="en-US" sz="1100"/>
            </a:p>
          </p:txBody>
        </p:sp>
        <p:sp>
          <p:nvSpPr>
            <p:cNvPr id="17" name="Freeform 27"/>
            <p:cNvSpPr/>
            <p:nvPr/>
          </p:nvSpPr>
          <p:spPr bwMode="auto">
            <a:xfrm>
              <a:off x="3627438" y="2668588"/>
              <a:ext cx="1246187" cy="1582737"/>
            </a:xfrm>
            <a:custGeom>
              <a:avLst/>
              <a:gdLst>
                <a:gd name="T0" fmla="*/ 1245380 w 598"/>
                <a:gd name="T1" fmla="*/ 787188 h 760"/>
                <a:gd name="T2" fmla="*/ 1237050 w 598"/>
                <a:gd name="T3" fmla="*/ 778858 h 760"/>
                <a:gd name="T4" fmla="*/ 1234967 w 598"/>
                <a:gd name="T5" fmla="*/ 780941 h 760"/>
                <a:gd name="T6" fmla="*/ 1224554 w 598"/>
                <a:gd name="T7" fmla="*/ 772611 h 760"/>
                <a:gd name="T8" fmla="*/ 1218307 w 598"/>
                <a:gd name="T9" fmla="*/ 776776 h 760"/>
                <a:gd name="T10" fmla="*/ 1212059 w 598"/>
                <a:gd name="T11" fmla="*/ 768446 h 760"/>
                <a:gd name="T12" fmla="*/ 1232885 w 598"/>
                <a:gd name="T13" fmla="*/ 666403 h 760"/>
                <a:gd name="T14" fmla="*/ 1184985 w 598"/>
                <a:gd name="T15" fmla="*/ 641413 h 760"/>
                <a:gd name="T16" fmla="*/ 1178738 w 598"/>
                <a:gd name="T17" fmla="*/ 749703 h 760"/>
                <a:gd name="T18" fmla="*/ 1168325 w 598"/>
                <a:gd name="T19" fmla="*/ 751786 h 760"/>
                <a:gd name="T20" fmla="*/ 1139169 w 598"/>
                <a:gd name="T21" fmla="*/ 689311 h 760"/>
                <a:gd name="T22" fmla="*/ 928829 w 598"/>
                <a:gd name="T23" fmla="*/ 693476 h 760"/>
                <a:gd name="T24" fmla="*/ 926746 w 598"/>
                <a:gd name="T25" fmla="*/ 676815 h 760"/>
                <a:gd name="T26" fmla="*/ 947572 w 598"/>
                <a:gd name="T27" fmla="*/ 658073 h 760"/>
                <a:gd name="T28" fmla="*/ 978810 w 598"/>
                <a:gd name="T29" fmla="*/ 658073 h 760"/>
                <a:gd name="T30" fmla="*/ 1024627 w 598"/>
                <a:gd name="T31" fmla="*/ 633083 h 760"/>
                <a:gd name="T32" fmla="*/ 972563 w 598"/>
                <a:gd name="T33" fmla="*/ 618505 h 760"/>
                <a:gd name="T34" fmla="*/ 924663 w 598"/>
                <a:gd name="T35" fmla="*/ 622670 h 760"/>
                <a:gd name="T36" fmla="*/ 891342 w 598"/>
                <a:gd name="T37" fmla="*/ 16660 h 760"/>
                <a:gd name="T38" fmla="*/ 722654 w 598"/>
                <a:gd name="T39" fmla="*/ 8330 h 760"/>
                <a:gd name="T40" fmla="*/ 691415 w 598"/>
                <a:gd name="T41" fmla="*/ 97878 h 760"/>
                <a:gd name="T42" fmla="*/ 712241 w 598"/>
                <a:gd name="T43" fmla="*/ 97878 h 760"/>
                <a:gd name="T44" fmla="*/ 701828 w 598"/>
                <a:gd name="T45" fmla="*/ 202003 h 760"/>
                <a:gd name="T46" fmla="*/ 674754 w 598"/>
                <a:gd name="T47" fmla="*/ 218663 h 760"/>
                <a:gd name="T48" fmla="*/ 597699 w 598"/>
                <a:gd name="T49" fmla="*/ 710136 h 760"/>
                <a:gd name="T50" fmla="*/ 443589 w 598"/>
                <a:gd name="T51" fmla="*/ 733043 h 760"/>
                <a:gd name="T52" fmla="*/ 177019 w 598"/>
                <a:gd name="T53" fmla="*/ 766363 h 760"/>
                <a:gd name="T54" fmla="*/ 133285 w 598"/>
                <a:gd name="T55" fmla="*/ 503967 h 760"/>
                <a:gd name="T56" fmla="*/ 18743 w 598"/>
                <a:gd name="T57" fmla="*/ 503967 h 760"/>
                <a:gd name="T58" fmla="*/ 0 w 598"/>
                <a:gd name="T59" fmla="*/ 783023 h 760"/>
                <a:gd name="T60" fmla="*/ 8330 w 598"/>
                <a:gd name="T61" fmla="*/ 787188 h 760"/>
                <a:gd name="T62" fmla="*/ 8330 w 598"/>
                <a:gd name="T63" fmla="*/ 795519 h 760"/>
                <a:gd name="T64" fmla="*/ 0 w 598"/>
                <a:gd name="T65" fmla="*/ 799684 h 760"/>
                <a:gd name="T66" fmla="*/ 18743 w 598"/>
                <a:gd name="T67" fmla="*/ 1078740 h 760"/>
                <a:gd name="T68" fmla="*/ 133285 w 598"/>
                <a:gd name="T69" fmla="*/ 1078740 h 760"/>
                <a:gd name="T70" fmla="*/ 177019 w 598"/>
                <a:gd name="T71" fmla="*/ 816344 h 760"/>
                <a:gd name="T72" fmla="*/ 443589 w 598"/>
                <a:gd name="T73" fmla="*/ 849664 h 760"/>
                <a:gd name="T74" fmla="*/ 597699 w 598"/>
                <a:gd name="T75" fmla="*/ 872571 h 760"/>
                <a:gd name="T76" fmla="*/ 674754 w 598"/>
                <a:gd name="T77" fmla="*/ 1364044 h 760"/>
                <a:gd name="T78" fmla="*/ 701828 w 598"/>
                <a:gd name="T79" fmla="*/ 1380704 h 760"/>
                <a:gd name="T80" fmla="*/ 712241 w 598"/>
                <a:gd name="T81" fmla="*/ 1484829 h 760"/>
                <a:gd name="T82" fmla="*/ 691415 w 598"/>
                <a:gd name="T83" fmla="*/ 1484829 h 760"/>
                <a:gd name="T84" fmla="*/ 722654 w 598"/>
                <a:gd name="T85" fmla="*/ 1574377 h 760"/>
                <a:gd name="T86" fmla="*/ 891342 w 598"/>
                <a:gd name="T87" fmla="*/ 1566047 h 760"/>
                <a:gd name="T88" fmla="*/ 924663 w 598"/>
                <a:gd name="T89" fmla="*/ 960037 h 760"/>
                <a:gd name="T90" fmla="*/ 972563 w 598"/>
                <a:gd name="T91" fmla="*/ 964202 h 760"/>
                <a:gd name="T92" fmla="*/ 1024627 w 598"/>
                <a:gd name="T93" fmla="*/ 949624 h 760"/>
                <a:gd name="T94" fmla="*/ 978810 w 598"/>
                <a:gd name="T95" fmla="*/ 924634 h 760"/>
                <a:gd name="T96" fmla="*/ 947572 w 598"/>
                <a:gd name="T97" fmla="*/ 924634 h 760"/>
                <a:gd name="T98" fmla="*/ 926746 w 598"/>
                <a:gd name="T99" fmla="*/ 905892 h 760"/>
                <a:gd name="T100" fmla="*/ 928829 w 598"/>
                <a:gd name="T101" fmla="*/ 889231 h 760"/>
                <a:gd name="T102" fmla="*/ 1139169 w 598"/>
                <a:gd name="T103" fmla="*/ 893396 h 760"/>
                <a:gd name="T104" fmla="*/ 1168325 w 598"/>
                <a:gd name="T105" fmla="*/ 830921 h 760"/>
                <a:gd name="T106" fmla="*/ 1178738 w 598"/>
                <a:gd name="T107" fmla="*/ 833004 h 760"/>
                <a:gd name="T108" fmla="*/ 1184985 w 598"/>
                <a:gd name="T109" fmla="*/ 941294 h 760"/>
                <a:gd name="T110" fmla="*/ 1232885 w 598"/>
                <a:gd name="T111" fmla="*/ 916304 h 760"/>
                <a:gd name="T112" fmla="*/ 1212059 w 598"/>
                <a:gd name="T113" fmla="*/ 814261 h 760"/>
                <a:gd name="T114" fmla="*/ 1218307 w 598"/>
                <a:gd name="T115" fmla="*/ 805931 h 760"/>
                <a:gd name="T116" fmla="*/ 1224554 w 598"/>
                <a:gd name="T117" fmla="*/ 810096 h 760"/>
                <a:gd name="T118" fmla="*/ 1234967 w 598"/>
                <a:gd name="T119" fmla="*/ 801766 h 760"/>
                <a:gd name="T120" fmla="*/ 1237050 w 598"/>
                <a:gd name="T121" fmla="*/ 803849 h 760"/>
                <a:gd name="T122" fmla="*/ 1245380 w 598"/>
                <a:gd name="T123" fmla="*/ 795519 h 760"/>
                <a:gd name="T124" fmla="*/ 1245380 w 598"/>
                <a:gd name="T125" fmla="*/ 787188 h 7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8" h="760">
                  <a:moveTo>
                    <a:pt x="598" y="378"/>
                  </a:moveTo>
                  <a:cubicBezTo>
                    <a:pt x="598" y="376"/>
                    <a:pt x="596" y="374"/>
                    <a:pt x="594" y="374"/>
                  </a:cubicBezTo>
                  <a:cubicBezTo>
                    <a:pt x="594" y="374"/>
                    <a:pt x="593" y="374"/>
                    <a:pt x="593" y="375"/>
                  </a:cubicBezTo>
                  <a:cubicBezTo>
                    <a:pt x="592" y="373"/>
                    <a:pt x="590" y="371"/>
                    <a:pt x="588" y="371"/>
                  </a:cubicBezTo>
                  <a:cubicBezTo>
                    <a:pt x="587" y="371"/>
                    <a:pt x="586" y="372"/>
                    <a:pt x="585" y="373"/>
                  </a:cubicBezTo>
                  <a:cubicBezTo>
                    <a:pt x="584" y="371"/>
                    <a:pt x="583" y="370"/>
                    <a:pt x="582" y="369"/>
                  </a:cubicBezTo>
                  <a:cubicBezTo>
                    <a:pt x="588" y="356"/>
                    <a:pt x="598" y="330"/>
                    <a:pt x="592" y="320"/>
                  </a:cubicBezTo>
                  <a:cubicBezTo>
                    <a:pt x="584" y="307"/>
                    <a:pt x="579" y="301"/>
                    <a:pt x="569" y="308"/>
                  </a:cubicBezTo>
                  <a:cubicBezTo>
                    <a:pt x="563" y="312"/>
                    <a:pt x="564" y="341"/>
                    <a:pt x="566" y="360"/>
                  </a:cubicBezTo>
                  <a:cubicBezTo>
                    <a:pt x="564" y="360"/>
                    <a:pt x="563" y="361"/>
                    <a:pt x="561" y="361"/>
                  </a:cubicBezTo>
                  <a:cubicBezTo>
                    <a:pt x="562" y="347"/>
                    <a:pt x="559" y="331"/>
                    <a:pt x="547" y="331"/>
                  </a:cubicBezTo>
                  <a:cubicBezTo>
                    <a:pt x="526" y="332"/>
                    <a:pt x="446" y="333"/>
                    <a:pt x="446" y="333"/>
                  </a:cubicBezTo>
                  <a:cubicBezTo>
                    <a:pt x="446" y="333"/>
                    <a:pt x="446" y="330"/>
                    <a:pt x="445" y="325"/>
                  </a:cubicBezTo>
                  <a:cubicBezTo>
                    <a:pt x="455" y="316"/>
                    <a:pt x="455" y="316"/>
                    <a:pt x="455" y="316"/>
                  </a:cubicBezTo>
                  <a:cubicBezTo>
                    <a:pt x="455" y="316"/>
                    <a:pt x="462" y="316"/>
                    <a:pt x="470" y="316"/>
                  </a:cubicBezTo>
                  <a:cubicBezTo>
                    <a:pt x="479" y="316"/>
                    <a:pt x="492" y="311"/>
                    <a:pt x="492" y="304"/>
                  </a:cubicBezTo>
                  <a:cubicBezTo>
                    <a:pt x="492" y="297"/>
                    <a:pt x="481" y="297"/>
                    <a:pt x="467" y="297"/>
                  </a:cubicBezTo>
                  <a:cubicBezTo>
                    <a:pt x="460" y="297"/>
                    <a:pt x="451" y="298"/>
                    <a:pt x="444" y="299"/>
                  </a:cubicBezTo>
                  <a:cubicBezTo>
                    <a:pt x="441" y="217"/>
                    <a:pt x="431" y="14"/>
                    <a:pt x="428" y="8"/>
                  </a:cubicBezTo>
                  <a:cubicBezTo>
                    <a:pt x="423" y="1"/>
                    <a:pt x="355" y="0"/>
                    <a:pt x="347" y="4"/>
                  </a:cubicBezTo>
                  <a:cubicBezTo>
                    <a:pt x="339" y="9"/>
                    <a:pt x="332" y="47"/>
                    <a:pt x="332" y="47"/>
                  </a:cubicBezTo>
                  <a:cubicBezTo>
                    <a:pt x="342" y="47"/>
                    <a:pt x="342" y="47"/>
                    <a:pt x="342" y="47"/>
                  </a:cubicBezTo>
                  <a:cubicBezTo>
                    <a:pt x="337" y="97"/>
                    <a:pt x="337" y="97"/>
                    <a:pt x="337" y="97"/>
                  </a:cubicBezTo>
                  <a:cubicBezTo>
                    <a:pt x="324" y="105"/>
                    <a:pt x="324" y="105"/>
                    <a:pt x="324" y="105"/>
                  </a:cubicBezTo>
                  <a:cubicBezTo>
                    <a:pt x="287" y="341"/>
                    <a:pt x="287" y="341"/>
                    <a:pt x="287" y="341"/>
                  </a:cubicBezTo>
                  <a:cubicBezTo>
                    <a:pt x="287" y="341"/>
                    <a:pt x="258" y="344"/>
                    <a:pt x="213" y="352"/>
                  </a:cubicBezTo>
                  <a:cubicBezTo>
                    <a:pt x="191" y="355"/>
                    <a:pt x="136" y="362"/>
                    <a:pt x="85" y="368"/>
                  </a:cubicBezTo>
                  <a:cubicBezTo>
                    <a:pt x="64" y="242"/>
                    <a:pt x="64" y="242"/>
                    <a:pt x="64" y="242"/>
                  </a:cubicBezTo>
                  <a:cubicBezTo>
                    <a:pt x="9" y="242"/>
                    <a:pt x="9" y="242"/>
                    <a:pt x="9" y="242"/>
                  </a:cubicBezTo>
                  <a:cubicBezTo>
                    <a:pt x="0" y="376"/>
                    <a:pt x="0" y="376"/>
                    <a:pt x="0" y="376"/>
                  </a:cubicBezTo>
                  <a:cubicBezTo>
                    <a:pt x="4" y="378"/>
                    <a:pt x="4" y="378"/>
                    <a:pt x="4" y="378"/>
                  </a:cubicBezTo>
                  <a:cubicBezTo>
                    <a:pt x="4" y="382"/>
                    <a:pt x="4" y="382"/>
                    <a:pt x="4" y="382"/>
                  </a:cubicBezTo>
                  <a:cubicBezTo>
                    <a:pt x="0" y="384"/>
                    <a:pt x="0" y="384"/>
                    <a:pt x="0" y="384"/>
                  </a:cubicBezTo>
                  <a:cubicBezTo>
                    <a:pt x="9" y="518"/>
                    <a:pt x="9" y="518"/>
                    <a:pt x="9" y="518"/>
                  </a:cubicBezTo>
                  <a:cubicBezTo>
                    <a:pt x="64" y="518"/>
                    <a:pt x="64" y="518"/>
                    <a:pt x="64" y="518"/>
                  </a:cubicBezTo>
                  <a:cubicBezTo>
                    <a:pt x="85" y="392"/>
                    <a:pt x="85" y="392"/>
                    <a:pt x="85" y="392"/>
                  </a:cubicBezTo>
                  <a:cubicBezTo>
                    <a:pt x="136" y="398"/>
                    <a:pt x="191" y="405"/>
                    <a:pt x="213" y="408"/>
                  </a:cubicBezTo>
                  <a:cubicBezTo>
                    <a:pt x="258" y="416"/>
                    <a:pt x="287" y="419"/>
                    <a:pt x="287" y="419"/>
                  </a:cubicBezTo>
                  <a:cubicBezTo>
                    <a:pt x="324" y="655"/>
                    <a:pt x="324" y="655"/>
                    <a:pt x="324" y="655"/>
                  </a:cubicBezTo>
                  <a:cubicBezTo>
                    <a:pt x="337" y="663"/>
                    <a:pt x="337" y="663"/>
                    <a:pt x="337" y="663"/>
                  </a:cubicBezTo>
                  <a:cubicBezTo>
                    <a:pt x="342" y="713"/>
                    <a:pt x="342" y="713"/>
                    <a:pt x="342" y="713"/>
                  </a:cubicBezTo>
                  <a:cubicBezTo>
                    <a:pt x="332" y="713"/>
                    <a:pt x="332" y="713"/>
                    <a:pt x="332" y="713"/>
                  </a:cubicBezTo>
                  <a:cubicBezTo>
                    <a:pt x="332" y="713"/>
                    <a:pt x="339" y="751"/>
                    <a:pt x="347" y="756"/>
                  </a:cubicBezTo>
                  <a:cubicBezTo>
                    <a:pt x="355" y="760"/>
                    <a:pt x="423" y="759"/>
                    <a:pt x="428" y="752"/>
                  </a:cubicBezTo>
                  <a:cubicBezTo>
                    <a:pt x="431" y="746"/>
                    <a:pt x="441" y="543"/>
                    <a:pt x="444" y="461"/>
                  </a:cubicBezTo>
                  <a:cubicBezTo>
                    <a:pt x="451" y="462"/>
                    <a:pt x="460" y="463"/>
                    <a:pt x="467" y="463"/>
                  </a:cubicBezTo>
                  <a:cubicBezTo>
                    <a:pt x="481" y="463"/>
                    <a:pt x="492" y="463"/>
                    <a:pt x="492" y="456"/>
                  </a:cubicBezTo>
                  <a:cubicBezTo>
                    <a:pt x="492" y="449"/>
                    <a:pt x="479" y="444"/>
                    <a:pt x="470" y="444"/>
                  </a:cubicBezTo>
                  <a:cubicBezTo>
                    <a:pt x="462" y="444"/>
                    <a:pt x="455" y="444"/>
                    <a:pt x="455" y="444"/>
                  </a:cubicBezTo>
                  <a:cubicBezTo>
                    <a:pt x="445" y="435"/>
                    <a:pt x="445" y="435"/>
                    <a:pt x="445" y="435"/>
                  </a:cubicBezTo>
                  <a:cubicBezTo>
                    <a:pt x="446" y="430"/>
                    <a:pt x="446" y="427"/>
                    <a:pt x="446" y="427"/>
                  </a:cubicBezTo>
                  <a:cubicBezTo>
                    <a:pt x="446" y="427"/>
                    <a:pt x="526" y="428"/>
                    <a:pt x="547" y="429"/>
                  </a:cubicBezTo>
                  <a:cubicBezTo>
                    <a:pt x="559" y="429"/>
                    <a:pt x="562" y="413"/>
                    <a:pt x="561" y="399"/>
                  </a:cubicBezTo>
                  <a:cubicBezTo>
                    <a:pt x="563" y="399"/>
                    <a:pt x="564" y="400"/>
                    <a:pt x="566" y="400"/>
                  </a:cubicBezTo>
                  <a:cubicBezTo>
                    <a:pt x="564" y="419"/>
                    <a:pt x="563" y="448"/>
                    <a:pt x="569" y="452"/>
                  </a:cubicBezTo>
                  <a:cubicBezTo>
                    <a:pt x="579" y="459"/>
                    <a:pt x="584" y="453"/>
                    <a:pt x="592" y="440"/>
                  </a:cubicBezTo>
                  <a:cubicBezTo>
                    <a:pt x="598" y="430"/>
                    <a:pt x="588" y="404"/>
                    <a:pt x="582" y="391"/>
                  </a:cubicBezTo>
                  <a:cubicBezTo>
                    <a:pt x="583" y="390"/>
                    <a:pt x="584" y="389"/>
                    <a:pt x="585" y="387"/>
                  </a:cubicBezTo>
                  <a:cubicBezTo>
                    <a:pt x="586" y="388"/>
                    <a:pt x="587" y="389"/>
                    <a:pt x="588" y="389"/>
                  </a:cubicBezTo>
                  <a:cubicBezTo>
                    <a:pt x="590" y="389"/>
                    <a:pt x="592" y="387"/>
                    <a:pt x="593" y="385"/>
                  </a:cubicBezTo>
                  <a:cubicBezTo>
                    <a:pt x="593" y="386"/>
                    <a:pt x="594" y="386"/>
                    <a:pt x="594" y="386"/>
                  </a:cubicBezTo>
                  <a:cubicBezTo>
                    <a:pt x="596" y="386"/>
                    <a:pt x="598" y="384"/>
                    <a:pt x="598" y="382"/>
                  </a:cubicBezTo>
                  <a:lnTo>
                    <a:pt x="598" y="378"/>
                  </a:lnTo>
                  <a:close/>
                </a:path>
              </a:pathLst>
            </a:custGeom>
            <a:solidFill>
              <a:schemeClr val="accent4">
                <a:lumMod val="60000"/>
                <a:lumOff val="40000"/>
              </a:schemeClr>
            </a:solidFill>
            <a:ln>
              <a:noFill/>
            </a:ln>
          </p:spPr>
          <p:txBody>
            <a:bodyPr/>
            <a:lstStyle/>
            <a:p>
              <a:endParaRPr lang="zh-CN" altLang="en-US"/>
            </a:p>
          </p:txBody>
        </p:sp>
        <p:sp>
          <p:nvSpPr>
            <p:cNvPr id="18" name="Freeform 28">
              <a:hlinkClick r:id="rId2" action="ppaction://hlinkfile"/>
            </p:cNvPr>
            <p:cNvSpPr/>
            <p:nvPr/>
          </p:nvSpPr>
          <p:spPr bwMode="auto">
            <a:xfrm>
              <a:off x="0" y="2914650"/>
              <a:ext cx="3759200" cy="1092200"/>
            </a:xfrm>
            <a:custGeom>
              <a:avLst/>
              <a:gdLst>
                <a:gd name="T0" fmla="*/ 3759039 w 4268"/>
                <a:gd name="T1" fmla="*/ 441256 h 1239"/>
                <a:gd name="T2" fmla="*/ 3752874 w 4268"/>
                <a:gd name="T3" fmla="*/ 435090 h 1239"/>
                <a:gd name="T4" fmla="*/ 3444611 w 4268"/>
                <a:gd name="T5" fmla="*/ 539019 h 1239"/>
                <a:gd name="T6" fmla="*/ 3059724 w 4268"/>
                <a:gd name="T7" fmla="*/ 0 h 1239"/>
                <a:gd name="T8" fmla="*/ 0 w 4268"/>
                <a:gd name="T9" fmla="*/ 0 h 1239"/>
                <a:gd name="T10" fmla="*/ 0 w 4268"/>
                <a:gd name="T11" fmla="*/ 1091249 h 1239"/>
                <a:gd name="T12" fmla="*/ 3059724 w 4268"/>
                <a:gd name="T13" fmla="*/ 1091249 h 1239"/>
                <a:gd name="T14" fmla="*/ 3444611 w 4268"/>
                <a:gd name="T15" fmla="*/ 552230 h 1239"/>
                <a:gd name="T16" fmla="*/ 3752874 w 4268"/>
                <a:gd name="T17" fmla="*/ 656159 h 1239"/>
                <a:gd name="T18" fmla="*/ 3759039 w 4268"/>
                <a:gd name="T19" fmla="*/ 649993 h 1239"/>
                <a:gd name="T20" fmla="*/ 3450777 w 4268"/>
                <a:gd name="T21" fmla="*/ 545184 h 1239"/>
                <a:gd name="T22" fmla="*/ 3759039 w 4268"/>
                <a:gd name="T23" fmla="*/ 441256 h 12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268" h="1239">
                  <a:moveTo>
                    <a:pt x="4268" y="501"/>
                  </a:moveTo>
                  <a:lnTo>
                    <a:pt x="4261" y="494"/>
                  </a:lnTo>
                  <a:lnTo>
                    <a:pt x="3911" y="612"/>
                  </a:lnTo>
                  <a:lnTo>
                    <a:pt x="3474" y="0"/>
                  </a:lnTo>
                  <a:lnTo>
                    <a:pt x="0" y="0"/>
                  </a:lnTo>
                  <a:lnTo>
                    <a:pt x="0" y="1239"/>
                  </a:lnTo>
                  <a:lnTo>
                    <a:pt x="3474" y="1239"/>
                  </a:lnTo>
                  <a:lnTo>
                    <a:pt x="3911" y="627"/>
                  </a:lnTo>
                  <a:lnTo>
                    <a:pt x="4261" y="745"/>
                  </a:lnTo>
                  <a:lnTo>
                    <a:pt x="4268" y="738"/>
                  </a:lnTo>
                  <a:lnTo>
                    <a:pt x="3918" y="619"/>
                  </a:lnTo>
                  <a:lnTo>
                    <a:pt x="4268" y="501"/>
                  </a:lnTo>
                  <a:close/>
                </a:path>
              </a:pathLst>
            </a:custGeom>
            <a:solidFill>
              <a:schemeClr val="accent4">
                <a:lumMod val="60000"/>
                <a:lumOff val="40000"/>
              </a:schemeClr>
            </a:solidFill>
            <a:ln>
              <a:noFill/>
            </a:ln>
          </p:spPr>
          <p:txBody>
            <a:bodyPr/>
            <a:lstStyle/>
            <a:p>
              <a:endParaRPr lang="zh-CN" altLang="en-US"/>
            </a:p>
          </p:txBody>
        </p:sp>
        <p:sp>
          <p:nvSpPr>
            <p:cNvPr id="19" name="Oval 29"/>
            <p:cNvSpPr>
              <a:spLocks noChangeArrowheads="1"/>
            </p:cNvSpPr>
            <p:nvPr/>
          </p:nvSpPr>
          <p:spPr bwMode="auto">
            <a:xfrm>
              <a:off x="4259263" y="3327400"/>
              <a:ext cx="268287" cy="26670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zh-CN" altLang="en-US" sz="1100"/>
            </a:p>
          </p:txBody>
        </p:sp>
        <p:sp>
          <p:nvSpPr>
            <p:cNvPr id="20" name="Rectangle 30"/>
            <p:cNvSpPr>
              <a:spLocks noChangeArrowheads="1"/>
            </p:cNvSpPr>
            <p:nvPr/>
          </p:nvSpPr>
          <p:spPr bwMode="auto">
            <a:xfrm>
              <a:off x="4335463" y="3325813"/>
              <a:ext cx="1190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r>
                <a:rPr lang="zh-CN" altLang="zh-CN" dirty="0">
                  <a:solidFill>
                    <a:schemeClr val="accent2"/>
                  </a:solidFill>
                  <a:latin typeface="Myriad Pro" panose="020B0503030403020204" pitchFamily="34" charset="0"/>
                </a:rPr>
                <a:t>2</a:t>
              </a:r>
              <a:endParaRPr lang="zh-CN" altLang="zh-CN" sz="1100" dirty="0">
                <a:solidFill>
                  <a:schemeClr val="accent2"/>
                </a:solidFill>
              </a:endParaRPr>
            </a:p>
          </p:txBody>
        </p:sp>
        <p:sp>
          <p:nvSpPr>
            <p:cNvPr id="21" name="MH_SubTitle_4"/>
            <p:cNvSpPr>
              <a:spLocks noChangeArrowheads="1"/>
            </p:cNvSpPr>
            <p:nvPr/>
          </p:nvSpPr>
          <p:spPr bwMode="auto">
            <a:xfrm>
              <a:off x="41275" y="3168650"/>
              <a:ext cx="30527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3200" dirty="0" smtClean="0">
                  <a:latin typeface="黑体" panose="02010609060101010101" pitchFamily="49" charset="-122"/>
                  <a:ea typeface="黑体" panose="02010609060101010101" pitchFamily="49" charset="-122"/>
                </a:rPr>
                <a:t>提交声明</a:t>
              </a:r>
              <a:endParaRPr lang="zh-CN" altLang="en-US" sz="3200" dirty="0">
                <a:latin typeface="黑体" panose="02010609060101010101" pitchFamily="49" charset="-122"/>
                <a:ea typeface="黑体" panose="02010609060101010101" pitchFamily="49" charset="-122"/>
              </a:endParaRPr>
            </a:p>
          </p:txBody>
        </p:sp>
      </p:grpSp>
      <p:grpSp>
        <p:nvGrpSpPr>
          <p:cNvPr id="8" name="组合 21"/>
          <p:cNvGrpSpPr/>
          <p:nvPr/>
        </p:nvGrpSpPr>
        <p:grpSpPr>
          <a:xfrm>
            <a:off x="0" y="4740081"/>
            <a:ext cx="6378575" cy="1584325"/>
            <a:chOff x="0" y="4429125"/>
            <a:chExt cx="6378575" cy="1584325"/>
          </a:xfrm>
        </p:grpSpPr>
        <p:sp>
          <p:nvSpPr>
            <p:cNvPr id="23" name="Rectangle 31"/>
            <p:cNvSpPr>
              <a:spLocks noChangeArrowheads="1"/>
            </p:cNvSpPr>
            <p:nvPr/>
          </p:nvSpPr>
          <p:spPr bwMode="auto">
            <a:xfrm>
              <a:off x="5100638" y="5221288"/>
              <a:ext cx="0" cy="0"/>
            </a:xfrm>
            <a:prstGeom prst="rect">
              <a:avLst/>
            </a:prstGeom>
            <a:solidFill>
              <a:srgbClr val="EA516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zh-CN" altLang="en-US" sz="1100"/>
            </a:p>
          </p:txBody>
        </p:sp>
        <p:sp>
          <p:nvSpPr>
            <p:cNvPr id="24" name="Freeform 32"/>
            <p:cNvSpPr/>
            <p:nvPr/>
          </p:nvSpPr>
          <p:spPr bwMode="auto">
            <a:xfrm>
              <a:off x="5132388" y="4429125"/>
              <a:ext cx="1246187" cy="1584325"/>
            </a:xfrm>
            <a:custGeom>
              <a:avLst/>
              <a:gdLst>
                <a:gd name="T0" fmla="*/ 1245059 w 599"/>
                <a:gd name="T1" fmla="*/ 787627 h 760"/>
                <a:gd name="T2" fmla="*/ 1238813 w 599"/>
                <a:gd name="T3" fmla="*/ 781376 h 760"/>
                <a:gd name="T4" fmla="*/ 1234649 w 599"/>
                <a:gd name="T5" fmla="*/ 781376 h 760"/>
                <a:gd name="T6" fmla="*/ 1226321 w 599"/>
                <a:gd name="T7" fmla="*/ 775125 h 760"/>
                <a:gd name="T8" fmla="*/ 1217992 w 599"/>
                <a:gd name="T9" fmla="*/ 777208 h 760"/>
                <a:gd name="T10" fmla="*/ 1213828 w 599"/>
                <a:gd name="T11" fmla="*/ 770957 h 760"/>
                <a:gd name="T12" fmla="*/ 1234649 w 599"/>
                <a:gd name="T13" fmla="*/ 668858 h 760"/>
                <a:gd name="T14" fmla="*/ 1186762 w 599"/>
                <a:gd name="T15" fmla="*/ 641770 h 760"/>
                <a:gd name="T16" fmla="*/ 1180516 w 599"/>
                <a:gd name="T17" fmla="*/ 750121 h 760"/>
                <a:gd name="T18" fmla="*/ 1170106 w 599"/>
                <a:gd name="T19" fmla="*/ 754288 h 760"/>
                <a:gd name="T20" fmla="*/ 1138875 w 599"/>
                <a:gd name="T21" fmla="*/ 689694 h 760"/>
                <a:gd name="T22" fmla="*/ 928589 w 599"/>
                <a:gd name="T23" fmla="*/ 693862 h 760"/>
                <a:gd name="T24" fmla="*/ 928589 w 599"/>
                <a:gd name="T25" fmla="*/ 679276 h 760"/>
                <a:gd name="T26" fmla="*/ 947327 w 599"/>
                <a:gd name="T27" fmla="*/ 660523 h 760"/>
                <a:gd name="T28" fmla="*/ 980640 w 599"/>
                <a:gd name="T29" fmla="*/ 660523 h 760"/>
                <a:gd name="T30" fmla="*/ 1026445 w 599"/>
                <a:gd name="T31" fmla="*/ 635519 h 760"/>
                <a:gd name="T32" fmla="*/ 974394 w 599"/>
                <a:gd name="T33" fmla="*/ 618850 h 760"/>
                <a:gd name="T34" fmla="*/ 926507 w 599"/>
                <a:gd name="T35" fmla="*/ 623017 h 760"/>
                <a:gd name="T36" fmla="*/ 891112 w 599"/>
                <a:gd name="T37" fmla="*/ 16669 h 760"/>
                <a:gd name="T38" fmla="*/ 724549 w 599"/>
                <a:gd name="T39" fmla="*/ 10418 h 760"/>
                <a:gd name="T40" fmla="*/ 693319 w 599"/>
                <a:gd name="T41" fmla="*/ 100016 h 760"/>
                <a:gd name="T42" fmla="*/ 714139 w 599"/>
                <a:gd name="T43" fmla="*/ 100016 h 760"/>
                <a:gd name="T44" fmla="*/ 701647 w 599"/>
                <a:gd name="T45" fmla="*/ 202116 h 760"/>
                <a:gd name="T46" fmla="*/ 674580 w 599"/>
                <a:gd name="T47" fmla="*/ 220869 h 760"/>
                <a:gd name="T48" fmla="*/ 597545 w 599"/>
                <a:gd name="T49" fmla="*/ 712615 h 760"/>
                <a:gd name="T50" fmla="*/ 445556 w 599"/>
                <a:gd name="T51" fmla="*/ 733451 h 760"/>
                <a:gd name="T52" fmla="*/ 176973 w 599"/>
                <a:gd name="T53" fmla="*/ 768874 h 760"/>
                <a:gd name="T54" fmla="*/ 135332 w 599"/>
                <a:gd name="T55" fmla="*/ 504248 h 760"/>
                <a:gd name="T56" fmla="*/ 18738 w 599"/>
                <a:gd name="T57" fmla="*/ 504248 h 760"/>
                <a:gd name="T58" fmla="*/ 0 w 599"/>
                <a:gd name="T59" fmla="*/ 783459 h 760"/>
                <a:gd name="T60" fmla="*/ 10410 w 599"/>
                <a:gd name="T61" fmla="*/ 787627 h 760"/>
                <a:gd name="T62" fmla="*/ 10410 w 599"/>
                <a:gd name="T63" fmla="*/ 798045 h 760"/>
                <a:gd name="T64" fmla="*/ 0 w 599"/>
                <a:gd name="T65" fmla="*/ 800129 h 760"/>
                <a:gd name="T66" fmla="*/ 18738 w 599"/>
                <a:gd name="T67" fmla="*/ 1081424 h 760"/>
                <a:gd name="T68" fmla="*/ 135332 w 599"/>
                <a:gd name="T69" fmla="*/ 1081424 h 760"/>
                <a:gd name="T70" fmla="*/ 176973 w 599"/>
                <a:gd name="T71" fmla="*/ 816798 h 760"/>
                <a:gd name="T72" fmla="*/ 445556 w 599"/>
                <a:gd name="T73" fmla="*/ 852220 h 760"/>
                <a:gd name="T74" fmla="*/ 597545 w 599"/>
                <a:gd name="T75" fmla="*/ 873057 h 760"/>
                <a:gd name="T76" fmla="*/ 674580 w 599"/>
                <a:gd name="T77" fmla="*/ 1364803 h 760"/>
                <a:gd name="T78" fmla="*/ 701647 w 599"/>
                <a:gd name="T79" fmla="*/ 1383556 h 760"/>
                <a:gd name="T80" fmla="*/ 714139 w 599"/>
                <a:gd name="T81" fmla="*/ 1485656 h 760"/>
                <a:gd name="T82" fmla="*/ 693319 w 599"/>
                <a:gd name="T83" fmla="*/ 1485656 h 760"/>
                <a:gd name="T84" fmla="*/ 724549 w 599"/>
                <a:gd name="T85" fmla="*/ 1575253 h 760"/>
                <a:gd name="T86" fmla="*/ 891112 w 599"/>
                <a:gd name="T87" fmla="*/ 1566919 h 760"/>
                <a:gd name="T88" fmla="*/ 926507 w 599"/>
                <a:gd name="T89" fmla="*/ 962655 h 760"/>
                <a:gd name="T90" fmla="*/ 974394 w 599"/>
                <a:gd name="T91" fmla="*/ 966822 h 760"/>
                <a:gd name="T92" fmla="*/ 1026445 w 599"/>
                <a:gd name="T93" fmla="*/ 950153 h 760"/>
                <a:gd name="T94" fmla="*/ 980640 w 599"/>
                <a:gd name="T95" fmla="*/ 925149 h 760"/>
                <a:gd name="T96" fmla="*/ 947327 w 599"/>
                <a:gd name="T97" fmla="*/ 925149 h 760"/>
                <a:gd name="T98" fmla="*/ 928589 w 599"/>
                <a:gd name="T99" fmla="*/ 906396 h 760"/>
                <a:gd name="T100" fmla="*/ 928589 w 599"/>
                <a:gd name="T101" fmla="*/ 891810 h 760"/>
                <a:gd name="T102" fmla="*/ 1138875 w 599"/>
                <a:gd name="T103" fmla="*/ 893894 h 760"/>
                <a:gd name="T104" fmla="*/ 1170106 w 599"/>
                <a:gd name="T105" fmla="*/ 831384 h 760"/>
                <a:gd name="T106" fmla="*/ 1180516 w 599"/>
                <a:gd name="T107" fmla="*/ 833467 h 760"/>
                <a:gd name="T108" fmla="*/ 1186762 w 599"/>
                <a:gd name="T109" fmla="*/ 941818 h 760"/>
                <a:gd name="T110" fmla="*/ 1234649 w 599"/>
                <a:gd name="T111" fmla="*/ 916814 h 760"/>
                <a:gd name="T112" fmla="*/ 1213828 w 599"/>
                <a:gd name="T113" fmla="*/ 814714 h 760"/>
                <a:gd name="T114" fmla="*/ 1217992 w 599"/>
                <a:gd name="T115" fmla="*/ 808463 h 760"/>
                <a:gd name="T116" fmla="*/ 1226321 w 599"/>
                <a:gd name="T117" fmla="*/ 810547 h 760"/>
                <a:gd name="T118" fmla="*/ 1234649 w 599"/>
                <a:gd name="T119" fmla="*/ 804296 h 760"/>
                <a:gd name="T120" fmla="*/ 1238813 w 599"/>
                <a:gd name="T121" fmla="*/ 804296 h 760"/>
                <a:gd name="T122" fmla="*/ 1245059 w 599"/>
                <a:gd name="T123" fmla="*/ 798045 h 760"/>
                <a:gd name="T124" fmla="*/ 1245059 w 599"/>
                <a:gd name="T125" fmla="*/ 787627 h 7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9" h="760">
                  <a:moveTo>
                    <a:pt x="598" y="378"/>
                  </a:moveTo>
                  <a:cubicBezTo>
                    <a:pt x="598" y="376"/>
                    <a:pt x="597" y="375"/>
                    <a:pt x="595" y="375"/>
                  </a:cubicBezTo>
                  <a:cubicBezTo>
                    <a:pt x="594" y="375"/>
                    <a:pt x="594" y="375"/>
                    <a:pt x="593" y="375"/>
                  </a:cubicBezTo>
                  <a:cubicBezTo>
                    <a:pt x="593" y="373"/>
                    <a:pt x="591" y="372"/>
                    <a:pt x="589" y="372"/>
                  </a:cubicBezTo>
                  <a:cubicBezTo>
                    <a:pt x="587" y="372"/>
                    <a:pt x="586" y="372"/>
                    <a:pt x="585" y="373"/>
                  </a:cubicBezTo>
                  <a:cubicBezTo>
                    <a:pt x="585" y="372"/>
                    <a:pt x="584" y="370"/>
                    <a:pt x="583" y="370"/>
                  </a:cubicBezTo>
                  <a:cubicBezTo>
                    <a:pt x="588" y="356"/>
                    <a:pt x="599" y="330"/>
                    <a:pt x="593" y="321"/>
                  </a:cubicBezTo>
                  <a:cubicBezTo>
                    <a:pt x="584" y="308"/>
                    <a:pt x="580" y="302"/>
                    <a:pt x="570" y="308"/>
                  </a:cubicBezTo>
                  <a:cubicBezTo>
                    <a:pt x="563" y="313"/>
                    <a:pt x="565" y="342"/>
                    <a:pt x="567" y="360"/>
                  </a:cubicBezTo>
                  <a:cubicBezTo>
                    <a:pt x="565" y="361"/>
                    <a:pt x="563" y="361"/>
                    <a:pt x="562" y="362"/>
                  </a:cubicBezTo>
                  <a:cubicBezTo>
                    <a:pt x="562" y="348"/>
                    <a:pt x="560" y="331"/>
                    <a:pt x="547" y="331"/>
                  </a:cubicBezTo>
                  <a:cubicBezTo>
                    <a:pt x="526" y="332"/>
                    <a:pt x="446" y="333"/>
                    <a:pt x="446" y="333"/>
                  </a:cubicBezTo>
                  <a:cubicBezTo>
                    <a:pt x="446" y="333"/>
                    <a:pt x="446" y="330"/>
                    <a:pt x="446" y="326"/>
                  </a:cubicBezTo>
                  <a:cubicBezTo>
                    <a:pt x="455" y="317"/>
                    <a:pt x="455" y="317"/>
                    <a:pt x="455" y="317"/>
                  </a:cubicBezTo>
                  <a:cubicBezTo>
                    <a:pt x="455" y="317"/>
                    <a:pt x="463" y="317"/>
                    <a:pt x="471" y="317"/>
                  </a:cubicBezTo>
                  <a:cubicBezTo>
                    <a:pt x="479" y="317"/>
                    <a:pt x="493" y="312"/>
                    <a:pt x="493" y="305"/>
                  </a:cubicBezTo>
                  <a:cubicBezTo>
                    <a:pt x="493" y="297"/>
                    <a:pt x="481" y="297"/>
                    <a:pt x="468" y="297"/>
                  </a:cubicBezTo>
                  <a:cubicBezTo>
                    <a:pt x="461" y="297"/>
                    <a:pt x="452" y="298"/>
                    <a:pt x="445" y="299"/>
                  </a:cubicBezTo>
                  <a:cubicBezTo>
                    <a:pt x="441" y="217"/>
                    <a:pt x="432" y="14"/>
                    <a:pt x="428" y="8"/>
                  </a:cubicBezTo>
                  <a:cubicBezTo>
                    <a:pt x="424" y="1"/>
                    <a:pt x="356" y="0"/>
                    <a:pt x="348" y="5"/>
                  </a:cubicBezTo>
                  <a:cubicBezTo>
                    <a:pt x="340" y="9"/>
                    <a:pt x="333" y="48"/>
                    <a:pt x="333" y="48"/>
                  </a:cubicBezTo>
                  <a:cubicBezTo>
                    <a:pt x="343" y="48"/>
                    <a:pt x="343" y="48"/>
                    <a:pt x="343" y="48"/>
                  </a:cubicBezTo>
                  <a:cubicBezTo>
                    <a:pt x="337" y="97"/>
                    <a:pt x="337" y="97"/>
                    <a:pt x="337" y="97"/>
                  </a:cubicBezTo>
                  <a:cubicBezTo>
                    <a:pt x="324" y="106"/>
                    <a:pt x="324" y="106"/>
                    <a:pt x="324" y="106"/>
                  </a:cubicBezTo>
                  <a:cubicBezTo>
                    <a:pt x="287" y="342"/>
                    <a:pt x="287" y="342"/>
                    <a:pt x="287" y="342"/>
                  </a:cubicBezTo>
                  <a:cubicBezTo>
                    <a:pt x="287" y="342"/>
                    <a:pt x="259" y="344"/>
                    <a:pt x="214" y="352"/>
                  </a:cubicBezTo>
                  <a:cubicBezTo>
                    <a:pt x="192" y="356"/>
                    <a:pt x="136" y="363"/>
                    <a:pt x="85" y="369"/>
                  </a:cubicBezTo>
                  <a:cubicBezTo>
                    <a:pt x="65" y="242"/>
                    <a:pt x="65" y="242"/>
                    <a:pt x="65" y="242"/>
                  </a:cubicBezTo>
                  <a:cubicBezTo>
                    <a:pt x="9" y="242"/>
                    <a:pt x="9" y="242"/>
                    <a:pt x="9" y="242"/>
                  </a:cubicBezTo>
                  <a:cubicBezTo>
                    <a:pt x="0" y="376"/>
                    <a:pt x="0" y="376"/>
                    <a:pt x="0" y="376"/>
                  </a:cubicBezTo>
                  <a:cubicBezTo>
                    <a:pt x="5" y="378"/>
                    <a:pt x="5" y="378"/>
                    <a:pt x="5" y="378"/>
                  </a:cubicBezTo>
                  <a:cubicBezTo>
                    <a:pt x="5" y="383"/>
                    <a:pt x="5" y="383"/>
                    <a:pt x="5" y="383"/>
                  </a:cubicBezTo>
                  <a:cubicBezTo>
                    <a:pt x="0" y="384"/>
                    <a:pt x="0" y="384"/>
                    <a:pt x="0" y="384"/>
                  </a:cubicBezTo>
                  <a:cubicBezTo>
                    <a:pt x="9" y="519"/>
                    <a:pt x="9" y="519"/>
                    <a:pt x="9" y="519"/>
                  </a:cubicBezTo>
                  <a:cubicBezTo>
                    <a:pt x="65" y="519"/>
                    <a:pt x="65" y="519"/>
                    <a:pt x="65" y="519"/>
                  </a:cubicBezTo>
                  <a:cubicBezTo>
                    <a:pt x="85" y="392"/>
                    <a:pt x="85" y="392"/>
                    <a:pt x="85" y="392"/>
                  </a:cubicBezTo>
                  <a:cubicBezTo>
                    <a:pt x="136" y="398"/>
                    <a:pt x="192" y="405"/>
                    <a:pt x="214" y="409"/>
                  </a:cubicBezTo>
                  <a:cubicBezTo>
                    <a:pt x="259" y="416"/>
                    <a:pt x="287" y="419"/>
                    <a:pt x="287" y="419"/>
                  </a:cubicBezTo>
                  <a:cubicBezTo>
                    <a:pt x="324" y="655"/>
                    <a:pt x="324" y="655"/>
                    <a:pt x="324" y="655"/>
                  </a:cubicBezTo>
                  <a:cubicBezTo>
                    <a:pt x="337" y="664"/>
                    <a:pt x="337" y="664"/>
                    <a:pt x="337" y="664"/>
                  </a:cubicBezTo>
                  <a:cubicBezTo>
                    <a:pt x="343" y="713"/>
                    <a:pt x="343" y="713"/>
                    <a:pt x="343" y="713"/>
                  </a:cubicBezTo>
                  <a:cubicBezTo>
                    <a:pt x="333" y="713"/>
                    <a:pt x="333" y="713"/>
                    <a:pt x="333" y="713"/>
                  </a:cubicBezTo>
                  <a:cubicBezTo>
                    <a:pt x="333" y="713"/>
                    <a:pt x="340" y="752"/>
                    <a:pt x="348" y="756"/>
                  </a:cubicBezTo>
                  <a:cubicBezTo>
                    <a:pt x="356" y="760"/>
                    <a:pt x="424" y="760"/>
                    <a:pt x="428" y="752"/>
                  </a:cubicBezTo>
                  <a:cubicBezTo>
                    <a:pt x="432" y="747"/>
                    <a:pt x="441" y="544"/>
                    <a:pt x="445" y="462"/>
                  </a:cubicBezTo>
                  <a:cubicBezTo>
                    <a:pt x="452" y="463"/>
                    <a:pt x="461" y="464"/>
                    <a:pt x="468" y="464"/>
                  </a:cubicBezTo>
                  <a:cubicBezTo>
                    <a:pt x="481" y="464"/>
                    <a:pt x="493" y="463"/>
                    <a:pt x="493" y="456"/>
                  </a:cubicBezTo>
                  <a:cubicBezTo>
                    <a:pt x="493" y="449"/>
                    <a:pt x="479" y="444"/>
                    <a:pt x="471" y="444"/>
                  </a:cubicBezTo>
                  <a:cubicBezTo>
                    <a:pt x="463" y="444"/>
                    <a:pt x="455" y="444"/>
                    <a:pt x="455" y="444"/>
                  </a:cubicBezTo>
                  <a:cubicBezTo>
                    <a:pt x="446" y="435"/>
                    <a:pt x="446" y="435"/>
                    <a:pt x="446" y="435"/>
                  </a:cubicBezTo>
                  <a:cubicBezTo>
                    <a:pt x="446" y="430"/>
                    <a:pt x="446" y="428"/>
                    <a:pt x="446" y="428"/>
                  </a:cubicBezTo>
                  <a:cubicBezTo>
                    <a:pt x="446" y="428"/>
                    <a:pt x="526" y="429"/>
                    <a:pt x="547" y="429"/>
                  </a:cubicBezTo>
                  <a:cubicBezTo>
                    <a:pt x="560" y="430"/>
                    <a:pt x="562" y="413"/>
                    <a:pt x="562" y="399"/>
                  </a:cubicBezTo>
                  <a:cubicBezTo>
                    <a:pt x="563" y="400"/>
                    <a:pt x="565" y="400"/>
                    <a:pt x="567" y="400"/>
                  </a:cubicBezTo>
                  <a:cubicBezTo>
                    <a:pt x="565" y="419"/>
                    <a:pt x="563" y="448"/>
                    <a:pt x="570" y="452"/>
                  </a:cubicBezTo>
                  <a:cubicBezTo>
                    <a:pt x="580" y="459"/>
                    <a:pt x="584" y="453"/>
                    <a:pt x="593" y="440"/>
                  </a:cubicBezTo>
                  <a:cubicBezTo>
                    <a:pt x="599" y="431"/>
                    <a:pt x="589" y="404"/>
                    <a:pt x="583" y="391"/>
                  </a:cubicBezTo>
                  <a:cubicBezTo>
                    <a:pt x="584" y="390"/>
                    <a:pt x="585" y="389"/>
                    <a:pt x="585" y="388"/>
                  </a:cubicBezTo>
                  <a:cubicBezTo>
                    <a:pt x="586" y="388"/>
                    <a:pt x="587" y="389"/>
                    <a:pt x="589" y="389"/>
                  </a:cubicBezTo>
                  <a:cubicBezTo>
                    <a:pt x="591" y="389"/>
                    <a:pt x="593" y="388"/>
                    <a:pt x="593" y="386"/>
                  </a:cubicBezTo>
                  <a:cubicBezTo>
                    <a:pt x="594" y="386"/>
                    <a:pt x="594" y="386"/>
                    <a:pt x="595" y="386"/>
                  </a:cubicBezTo>
                  <a:cubicBezTo>
                    <a:pt x="597" y="386"/>
                    <a:pt x="598" y="385"/>
                    <a:pt x="598" y="383"/>
                  </a:cubicBezTo>
                  <a:lnTo>
                    <a:pt x="598" y="378"/>
                  </a:lnTo>
                  <a:close/>
                </a:path>
              </a:pathLst>
            </a:custGeom>
            <a:solidFill>
              <a:schemeClr val="accent1"/>
            </a:solidFill>
            <a:ln>
              <a:noFill/>
            </a:ln>
          </p:spPr>
          <p:txBody>
            <a:bodyPr/>
            <a:lstStyle/>
            <a:p>
              <a:endParaRPr lang="zh-CN" altLang="en-US"/>
            </a:p>
          </p:txBody>
        </p:sp>
        <p:sp>
          <p:nvSpPr>
            <p:cNvPr id="25" name="Freeform 33"/>
            <p:cNvSpPr/>
            <p:nvPr/>
          </p:nvSpPr>
          <p:spPr bwMode="auto">
            <a:xfrm>
              <a:off x="0" y="4675188"/>
              <a:ext cx="5157788" cy="1092200"/>
            </a:xfrm>
            <a:custGeom>
              <a:avLst/>
              <a:gdLst>
                <a:gd name="T0" fmla="*/ 5158550 w 5857"/>
                <a:gd name="T1" fmla="*/ 443898 h 1240"/>
                <a:gd name="T2" fmla="*/ 5155027 w 5857"/>
                <a:gd name="T3" fmla="*/ 435971 h 1240"/>
                <a:gd name="T4" fmla="*/ 4863499 w 5857"/>
                <a:gd name="T5" fmla="*/ 539899 h 1240"/>
                <a:gd name="T6" fmla="*/ 4496226 w 5857"/>
                <a:gd name="T7" fmla="*/ 0 h 1240"/>
                <a:gd name="T8" fmla="*/ 0 w 5857"/>
                <a:gd name="T9" fmla="*/ 0 h 1240"/>
                <a:gd name="T10" fmla="*/ 0 w 5857"/>
                <a:gd name="T11" fmla="*/ 1092129 h 1240"/>
                <a:gd name="T12" fmla="*/ 4496226 w 5857"/>
                <a:gd name="T13" fmla="*/ 1092129 h 1240"/>
                <a:gd name="T14" fmla="*/ 4863499 w 5857"/>
                <a:gd name="T15" fmla="*/ 553991 h 1240"/>
                <a:gd name="T16" fmla="*/ 5155027 w 5857"/>
                <a:gd name="T17" fmla="*/ 658800 h 1240"/>
                <a:gd name="T18" fmla="*/ 5158550 w 5857"/>
                <a:gd name="T19" fmla="*/ 649993 h 1240"/>
                <a:gd name="T20" fmla="*/ 4869664 w 5857"/>
                <a:gd name="T21" fmla="*/ 546065 h 1240"/>
                <a:gd name="T22" fmla="*/ 5158550 w 5857"/>
                <a:gd name="T23" fmla="*/ 443898 h 12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57" h="1240">
                  <a:moveTo>
                    <a:pt x="5857" y="504"/>
                  </a:moveTo>
                  <a:lnTo>
                    <a:pt x="5853" y="495"/>
                  </a:lnTo>
                  <a:lnTo>
                    <a:pt x="5522" y="613"/>
                  </a:lnTo>
                  <a:lnTo>
                    <a:pt x="5105" y="0"/>
                  </a:lnTo>
                  <a:lnTo>
                    <a:pt x="0" y="0"/>
                  </a:lnTo>
                  <a:lnTo>
                    <a:pt x="0" y="1240"/>
                  </a:lnTo>
                  <a:lnTo>
                    <a:pt x="5105" y="1240"/>
                  </a:lnTo>
                  <a:lnTo>
                    <a:pt x="5522" y="629"/>
                  </a:lnTo>
                  <a:lnTo>
                    <a:pt x="5853" y="748"/>
                  </a:lnTo>
                  <a:lnTo>
                    <a:pt x="5857" y="738"/>
                  </a:lnTo>
                  <a:lnTo>
                    <a:pt x="5529" y="620"/>
                  </a:lnTo>
                  <a:lnTo>
                    <a:pt x="5857" y="504"/>
                  </a:lnTo>
                  <a:close/>
                </a:path>
              </a:pathLst>
            </a:custGeom>
            <a:solidFill>
              <a:schemeClr val="accent1"/>
            </a:solidFill>
            <a:ln>
              <a:noFill/>
            </a:ln>
          </p:spPr>
          <p:txBody>
            <a:bodyPr/>
            <a:lstStyle/>
            <a:p>
              <a:endParaRPr lang="zh-CN" altLang="en-US"/>
            </a:p>
          </p:txBody>
        </p:sp>
        <p:sp>
          <p:nvSpPr>
            <p:cNvPr id="26" name="Oval 34"/>
            <p:cNvSpPr>
              <a:spLocks noChangeArrowheads="1"/>
            </p:cNvSpPr>
            <p:nvPr/>
          </p:nvSpPr>
          <p:spPr bwMode="auto">
            <a:xfrm>
              <a:off x="5757863" y="5087938"/>
              <a:ext cx="269875" cy="26828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zh-CN" altLang="en-US" sz="1100"/>
            </a:p>
          </p:txBody>
        </p:sp>
        <p:sp>
          <p:nvSpPr>
            <p:cNvPr id="27" name="Rectangle 35"/>
            <p:cNvSpPr>
              <a:spLocks noChangeArrowheads="1"/>
            </p:cNvSpPr>
            <p:nvPr/>
          </p:nvSpPr>
          <p:spPr bwMode="auto">
            <a:xfrm>
              <a:off x="5835650" y="5084763"/>
              <a:ext cx="1190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r>
                <a:rPr lang="zh-CN" altLang="zh-CN" dirty="0">
                  <a:solidFill>
                    <a:schemeClr val="accent1"/>
                  </a:solidFill>
                  <a:latin typeface="Myriad Pro" panose="020B0503030403020204" pitchFamily="34" charset="0"/>
                </a:rPr>
                <a:t>3</a:t>
              </a:r>
              <a:endParaRPr lang="zh-CN" altLang="zh-CN" sz="1100" dirty="0">
                <a:solidFill>
                  <a:schemeClr val="accent1"/>
                </a:solidFill>
              </a:endParaRPr>
            </a:p>
          </p:txBody>
        </p:sp>
        <p:sp>
          <p:nvSpPr>
            <p:cNvPr id="28" name="MH_SubTitle_4"/>
            <p:cNvSpPr>
              <a:spLocks noChangeArrowheads="1"/>
            </p:cNvSpPr>
            <p:nvPr/>
          </p:nvSpPr>
          <p:spPr bwMode="auto">
            <a:xfrm>
              <a:off x="153988" y="4929188"/>
              <a:ext cx="4346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3200" dirty="0" smtClean="0">
                  <a:latin typeface="黑体" panose="02010609060101010101" pitchFamily="49" charset="-122"/>
                  <a:ea typeface="黑体" panose="02010609060101010101" pitchFamily="49" charset="-122"/>
                </a:rPr>
                <a:t>   填写规范</a:t>
              </a:r>
              <a:endParaRPr lang="zh-CN" altLang="en-US" sz="3200" dirty="0">
                <a:latin typeface="黑体" panose="02010609060101010101" pitchFamily="49" charset="-122"/>
                <a:ea typeface="黑体" panose="02010609060101010101" pitchFamily="49" charset="-122"/>
              </a:endParaRPr>
            </a:p>
          </p:txBody>
        </p:sp>
      </p:grpSp>
      <p:sp>
        <p:nvSpPr>
          <p:cNvPr id="29" name="矩形 51"/>
          <p:cNvSpPr>
            <a:spLocks noChangeArrowheads="1"/>
          </p:cNvSpPr>
          <p:nvPr/>
        </p:nvSpPr>
        <p:spPr bwMode="auto">
          <a:xfrm>
            <a:off x="7328375" y="2035028"/>
            <a:ext cx="4224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defTabSz="914400" eaLnBrk="1" hangingPunct="1">
              <a:lnSpc>
                <a:spcPct val="100000"/>
              </a:lnSpc>
              <a:spcBef>
                <a:spcPct val="0"/>
              </a:spcBef>
              <a:buFontTx/>
              <a:buNone/>
            </a:pPr>
            <a:endParaRPr lang="zh-CN" altLang="en-US" sz="2400" b="1" dirty="0">
              <a:solidFill>
                <a:srgbClr val="000000"/>
              </a:solidFill>
              <a:latin typeface="微软雅黑" panose="020B0503020204020204" pitchFamily="34" charset="-122"/>
              <a:ea typeface="微软雅黑" panose="020B0503020204020204" pitchFamily="34" charset="-122"/>
            </a:endParaRPr>
          </a:p>
        </p:txBody>
      </p:sp>
      <p:sp>
        <p:nvSpPr>
          <p:cNvPr id="30" name="矩形 52"/>
          <p:cNvSpPr>
            <a:spLocks noChangeArrowheads="1"/>
          </p:cNvSpPr>
          <p:nvPr/>
        </p:nvSpPr>
        <p:spPr bwMode="auto">
          <a:xfrm>
            <a:off x="6560457" y="4510167"/>
            <a:ext cx="5123543"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buNone/>
            </a:pPr>
            <a:r>
              <a:rPr lang="zh-CN" altLang="en-US" sz="2000" b="1" dirty="0" smtClean="0">
                <a:latin typeface="仿宋" panose="02010609060101010101" pitchFamily="49" charset="-122"/>
                <a:ea typeface="仿宋" panose="02010609060101010101" pitchFamily="49" charset="-122"/>
              </a:rPr>
              <a:t>纳税人应在</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声明</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填入纳税人名称、纳税人识别号（统一社会信用代码）、所属的具体行业三项信息，并对其符合政策规定、主营业务收入占比符合要求、勾选的所属困难行业等信息的真实性、准确性、完整性负责。</a:t>
            </a:r>
            <a:endParaRPr lang="zh-CN" altLang="en-US" sz="2000" b="1" dirty="0">
              <a:solidFill>
                <a:srgbClr val="000000"/>
              </a:solidFill>
              <a:latin typeface="仿宋" panose="02010609060101010101" pitchFamily="49" charset="-122"/>
              <a:ea typeface="仿宋" panose="02010609060101010101" pitchFamily="49" charset="-122"/>
            </a:endParaRPr>
          </a:p>
        </p:txBody>
      </p:sp>
      <p:cxnSp>
        <p:nvCxnSpPr>
          <p:cNvPr id="31" name="直接连接符 30"/>
          <p:cNvCxnSpPr/>
          <p:nvPr/>
        </p:nvCxnSpPr>
        <p:spPr>
          <a:xfrm>
            <a:off x="7436325" y="2123701"/>
            <a:ext cx="2525713"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6531429" y="1291770"/>
            <a:ext cx="5399314" cy="707886"/>
          </a:xfrm>
          <a:prstGeom prst="rect">
            <a:avLst/>
          </a:prstGeom>
        </p:spPr>
        <p:txBody>
          <a:bodyPr wrap="square">
            <a:spAutoFit/>
          </a:bodyPr>
          <a:lstStyle/>
          <a:p>
            <a:r>
              <a:rPr lang="zh-CN" altLang="en-US" sz="2000" b="1" dirty="0" smtClean="0">
                <a:latin typeface="仿宋" panose="02010609060101010101" pitchFamily="49" charset="-122"/>
                <a:ea typeface="仿宋" panose="02010609060101010101" pitchFamily="49" charset="-122"/>
              </a:rPr>
              <a:t>纳税人应自行判断是否属于困难行业企业，且主营业务收入占比符合要求。</a:t>
            </a:r>
            <a:endParaRPr lang="zh-CN" altLang="en-US" sz="2000" b="1" dirty="0">
              <a:latin typeface="仿宋" panose="02010609060101010101" pitchFamily="49" charset="-122"/>
              <a:ea typeface="仿宋" panose="02010609060101010101" pitchFamily="49" charset="-122"/>
            </a:endParaRPr>
          </a:p>
        </p:txBody>
      </p:sp>
      <p:sp>
        <p:nvSpPr>
          <p:cNvPr id="33" name="矩形 32"/>
          <p:cNvSpPr/>
          <p:nvPr/>
        </p:nvSpPr>
        <p:spPr>
          <a:xfrm>
            <a:off x="5544456" y="2612572"/>
            <a:ext cx="5965373" cy="1323439"/>
          </a:xfrm>
          <a:prstGeom prst="rect">
            <a:avLst/>
          </a:prstGeom>
        </p:spPr>
        <p:txBody>
          <a:bodyPr wrap="square">
            <a:spAutoFit/>
          </a:bodyPr>
          <a:lstStyle/>
          <a:p>
            <a:r>
              <a:rPr lang="zh-CN" altLang="en-US" sz="2000" b="1" dirty="0" smtClean="0">
                <a:latin typeface="仿宋" panose="02010609060101010101" pitchFamily="49" charset="-122"/>
                <a:ea typeface="仿宋" panose="02010609060101010101" pitchFamily="49" charset="-122"/>
              </a:rPr>
              <a:t>受疫情影响较大的困难行业企业按照</a:t>
            </a:r>
            <a:r>
              <a:rPr lang="en-US" altLang="zh-CN" sz="2000" b="1" dirty="0" smtClean="0">
                <a:latin typeface="仿宋" panose="02010609060101010101" pitchFamily="49" charset="-122"/>
                <a:ea typeface="仿宋" panose="02010609060101010101" pitchFamily="49" charset="-122"/>
              </a:rPr>
              <a:t>8</a:t>
            </a:r>
            <a:r>
              <a:rPr lang="zh-CN" altLang="en-US" sz="2000" b="1" dirty="0" smtClean="0">
                <a:latin typeface="仿宋" panose="02010609060101010101" pitchFamily="49" charset="-122"/>
                <a:ea typeface="仿宋" panose="02010609060101010101" pitchFamily="49" charset="-122"/>
              </a:rPr>
              <a:t>号公告第四条规定，适用延长亏损结转年限政策的，应当在</a:t>
            </a:r>
            <a:r>
              <a:rPr lang="en-US" altLang="zh-CN" sz="2000" b="1" dirty="0" smtClean="0">
                <a:latin typeface="仿宋" panose="02010609060101010101" pitchFamily="49" charset="-122"/>
                <a:ea typeface="仿宋" panose="02010609060101010101" pitchFamily="49" charset="-122"/>
              </a:rPr>
              <a:t>2020</a:t>
            </a:r>
            <a:r>
              <a:rPr lang="zh-CN" altLang="en-US" sz="2000" b="1" dirty="0" smtClean="0">
                <a:latin typeface="仿宋" panose="02010609060101010101" pitchFamily="49" charset="-122"/>
                <a:ea typeface="仿宋" panose="02010609060101010101" pitchFamily="49" charset="-122"/>
              </a:rPr>
              <a:t>年度企业所得税汇算清缴时，通过电子税务局提交</a:t>
            </a:r>
            <a:r>
              <a:rPr lang="en-US" altLang="zh-CN" sz="2000" b="1" dirty="0" smtClean="0">
                <a:latin typeface="仿宋" panose="02010609060101010101" pitchFamily="49" charset="-122"/>
                <a:ea typeface="仿宋" panose="02010609060101010101" pitchFamily="49" charset="-122"/>
              </a:rPr>
              <a:t>《</a:t>
            </a:r>
            <a:r>
              <a:rPr lang="zh-CN" altLang="en-US" sz="2000" b="1" dirty="0" smtClean="0">
                <a:latin typeface="仿宋" panose="02010609060101010101" pitchFamily="49" charset="-122"/>
                <a:ea typeface="仿宋" panose="02010609060101010101" pitchFamily="49" charset="-122"/>
              </a:rPr>
              <a:t>适用延长亏损结转年限政策声明</a:t>
            </a:r>
            <a:r>
              <a:rPr lang="en-US" altLang="zh-CN" sz="2000" b="1" dirty="0" smtClean="0">
                <a:latin typeface="仿宋" panose="02010609060101010101" pitchFamily="49" charset="-122"/>
                <a:ea typeface="仿宋" panose="02010609060101010101" pitchFamily="49" charset="-122"/>
              </a:rPr>
              <a:t>》</a:t>
            </a:r>
            <a:endParaRPr lang="zh-CN" altLang="en-US" sz="2000" dirty="0"/>
          </a:p>
        </p:txBody>
      </p:sp>
      <p:cxnSp>
        <p:nvCxnSpPr>
          <p:cNvPr id="35" name="直接连接符 34"/>
          <p:cNvCxnSpPr/>
          <p:nvPr/>
        </p:nvCxnSpPr>
        <p:spPr>
          <a:xfrm>
            <a:off x="7588725" y="3959759"/>
            <a:ext cx="2525713"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34" name="Freeform 39">
            <a:hlinkClick r:id="rId3" action="ppaction://hlinkfile"/>
          </p:cNvPr>
          <p:cNvSpPr>
            <a:spLocks noEditPoints="1"/>
          </p:cNvSpPr>
          <p:nvPr/>
        </p:nvSpPr>
        <p:spPr bwMode="auto">
          <a:xfrm>
            <a:off x="10172311" y="3705355"/>
            <a:ext cx="711200" cy="482600"/>
          </a:xfrm>
          <a:custGeom>
            <a:avLst/>
            <a:gdLst>
              <a:gd name="T0" fmla="*/ 530896 w 71"/>
              <a:gd name="T1" fmla="*/ 180975 h 48"/>
              <a:gd name="T2" fmla="*/ 530896 w 71"/>
              <a:gd name="T3" fmla="*/ 351896 h 48"/>
              <a:gd name="T4" fmla="*/ 170287 w 71"/>
              <a:gd name="T5" fmla="*/ 351896 h 48"/>
              <a:gd name="T6" fmla="*/ 170287 w 71"/>
              <a:gd name="T7" fmla="*/ 170921 h 48"/>
              <a:gd name="T8" fmla="*/ 340575 w 71"/>
              <a:gd name="T9" fmla="*/ 241300 h 48"/>
              <a:gd name="T10" fmla="*/ 530896 w 71"/>
              <a:gd name="T11" fmla="*/ 180975 h 48"/>
              <a:gd name="T12" fmla="*/ 70118 w 71"/>
              <a:gd name="T13" fmla="*/ 211138 h 48"/>
              <a:gd name="T14" fmla="*/ 50085 w 71"/>
              <a:gd name="T15" fmla="*/ 301625 h 48"/>
              <a:gd name="T16" fmla="*/ 120203 w 71"/>
              <a:gd name="T17" fmla="*/ 301625 h 48"/>
              <a:gd name="T18" fmla="*/ 100169 w 71"/>
              <a:gd name="T19" fmla="*/ 211138 h 48"/>
              <a:gd name="T20" fmla="*/ 110186 w 71"/>
              <a:gd name="T21" fmla="*/ 191029 h 48"/>
              <a:gd name="T22" fmla="*/ 100169 w 71"/>
              <a:gd name="T23" fmla="*/ 180975 h 48"/>
              <a:gd name="T24" fmla="*/ 100169 w 71"/>
              <a:gd name="T25" fmla="*/ 150813 h 48"/>
              <a:gd name="T26" fmla="*/ 140237 w 71"/>
              <a:gd name="T27" fmla="*/ 160867 h 48"/>
              <a:gd name="T28" fmla="*/ 140237 w 71"/>
              <a:gd name="T29" fmla="*/ 361950 h 48"/>
              <a:gd name="T30" fmla="*/ 140237 w 71"/>
              <a:gd name="T31" fmla="*/ 372004 h 48"/>
              <a:gd name="T32" fmla="*/ 150254 w 71"/>
              <a:gd name="T33" fmla="*/ 382058 h 48"/>
              <a:gd name="T34" fmla="*/ 560946 w 71"/>
              <a:gd name="T35" fmla="*/ 382058 h 48"/>
              <a:gd name="T36" fmla="*/ 560946 w 71"/>
              <a:gd name="T37" fmla="*/ 361950 h 48"/>
              <a:gd name="T38" fmla="*/ 570963 w 71"/>
              <a:gd name="T39" fmla="*/ 170921 h 48"/>
              <a:gd name="T40" fmla="*/ 701183 w 71"/>
              <a:gd name="T41" fmla="*/ 130704 h 48"/>
              <a:gd name="T42" fmla="*/ 711200 w 71"/>
              <a:gd name="T43" fmla="*/ 100542 h 48"/>
              <a:gd name="T44" fmla="*/ 360608 w 71"/>
              <a:gd name="T45" fmla="*/ 0 h 48"/>
              <a:gd name="T46" fmla="*/ 0 w 71"/>
              <a:gd name="T47" fmla="*/ 90488 h 48"/>
              <a:gd name="T48" fmla="*/ 0 w 71"/>
              <a:gd name="T49" fmla="*/ 110596 h 48"/>
              <a:gd name="T50" fmla="*/ 70118 w 71"/>
              <a:gd name="T51" fmla="*/ 140758 h 48"/>
              <a:gd name="T52" fmla="*/ 70118 w 71"/>
              <a:gd name="T53" fmla="*/ 180975 h 48"/>
              <a:gd name="T54" fmla="*/ 70118 w 71"/>
              <a:gd name="T55" fmla="*/ 191029 h 48"/>
              <a:gd name="T56" fmla="*/ 70118 w 71"/>
              <a:gd name="T57" fmla="*/ 211138 h 48"/>
              <a:gd name="T58" fmla="*/ 130220 w 71"/>
              <a:gd name="T59" fmla="*/ 130704 h 48"/>
              <a:gd name="T60" fmla="*/ 80135 w 71"/>
              <a:gd name="T61" fmla="*/ 110596 h 48"/>
              <a:gd name="T62" fmla="*/ 310524 w 71"/>
              <a:gd name="T63" fmla="*/ 60325 h 48"/>
              <a:gd name="T64" fmla="*/ 350592 w 71"/>
              <a:gd name="T65" fmla="*/ 50271 h 48"/>
              <a:gd name="T66" fmla="*/ 400676 w 71"/>
              <a:gd name="T67" fmla="*/ 70379 h 48"/>
              <a:gd name="T68" fmla="*/ 350592 w 71"/>
              <a:gd name="T69" fmla="*/ 100542 h 48"/>
              <a:gd name="T70" fmla="*/ 320541 w 71"/>
              <a:gd name="T71" fmla="*/ 90488 h 48"/>
              <a:gd name="T72" fmla="*/ 130220 w 71"/>
              <a:gd name="T73" fmla="*/ 130704 h 4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1"/>
              <a:gd name="T112" fmla="*/ 0 h 48"/>
              <a:gd name="T113" fmla="*/ 71 w 71"/>
              <a:gd name="T114" fmla="*/ 48 h 4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1" h="48">
                <a:moveTo>
                  <a:pt x="53" y="18"/>
                </a:moveTo>
                <a:cubicBezTo>
                  <a:pt x="53" y="35"/>
                  <a:pt x="53" y="35"/>
                  <a:pt x="53" y="35"/>
                </a:cubicBezTo>
                <a:cubicBezTo>
                  <a:pt x="43" y="40"/>
                  <a:pt x="31" y="43"/>
                  <a:pt x="17" y="35"/>
                </a:cubicBezTo>
                <a:cubicBezTo>
                  <a:pt x="17" y="17"/>
                  <a:pt x="17" y="17"/>
                  <a:pt x="17" y="17"/>
                </a:cubicBezTo>
                <a:cubicBezTo>
                  <a:pt x="34" y="24"/>
                  <a:pt x="34" y="24"/>
                  <a:pt x="34" y="24"/>
                </a:cubicBezTo>
                <a:cubicBezTo>
                  <a:pt x="53" y="18"/>
                  <a:pt x="53" y="18"/>
                  <a:pt x="53" y="18"/>
                </a:cubicBezTo>
                <a:close/>
                <a:moveTo>
                  <a:pt x="7" y="21"/>
                </a:moveTo>
                <a:cubicBezTo>
                  <a:pt x="5" y="30"/>
                  <a:pt x="5" y="30"/>
                  <a:pt x="5" y="30"/>
                </a:cubicBezTo>
                <a:cubicBezTo>
                  <a:pt x="7" y="32"/>
                  <a:pt x="9" y="32"/>
                  <a:pt x="12" y="30"/>
                </a:cubicBezTo>
                <a:cubicBezTo>
                  <a:pt x="10" y="21"/>
                  <a:pt x="10" y="21"/>
                  <a:pt x="10" y="21"/>
                </a:cubicBezTo>
                <a:cubicBezTo>
                  <a:pt x="10" y="21"/>
                  <a:pt x="11" y="20"/>
                  <a:pt x="11" y="19"/>
                </a:cubicBezTo>
                <a:cubicBezTo>
                  <a:pt x="11" y="19"/>
                  <a:pt x="10" y="18"/>
                  <a:pt x="10" y="18"/>
                </a:cubicBezTo>
                <a:cubicBezTo>
                  <a:pt x="10" y="15"/>
                  <a:pt x="10" y="15"/>
                  <a:pt x="10" y="15"/>
                </a:cubicBezTo>
                <a:cubicBezTo>
                  <a:pt x="14" y="16"/>
                  <a:pt x="14" y="16"/>
                  <a:pt x="14" y="16"/>
                </a:cubicBezTo>
                <a:cubicBezTo>
                  <a:pt x="14" y="36"/>
                  <a:pt x="14" y="36"/>
                  <a:pt x="14" y="36"/>
                </a:cubicBezTo>
                <a:cubicBezTo>
                  <a:pt x="14" y="37"/>
                  <a:pt x="14" y="37"/>
                  <a:pt x="14" y="37"/>
                </a:cubicBezTo>
                <a:cubicBezTo>
                  <a:pt x="15" y="38"/>
                  <a:pt x="15" y="38"/>
                  <a:pt x="15" y="38"/>
                </a:cubicBezTo>
                <a:cubicBezTo>
                  <a:pt x="30" y="48"/>
                  <a:pt x="46" y="43"/>
                  <a:pt x="56" y="38"/>
                </a:cubicBezTo>
                <a:cubicBezTo>
                  <a:pt x="56" y="36"/>
                  <a:pt x="56" y="36"/>
                  <a:pt x="56" y="36"/>
                </a:cubicBezTo>
                <a:cubicBezTo>
                  <a:pt x="57" y="17"/>
                  <a:pt x="57" y="17"/>
                  <a:pt x="57" y="17"/>
                </a:cubicBezTo>
                <a:cubicBezTo>
                  <a:pt x="70" y="13"/>
                  <a:pt x="70" y="13"/>
                  <a:pt x="70" y="13"/>
                </a:cubicBezTo>
                <a:cubicBezTo>
                  <a:pt x="71" y="10"/>
                  <a:pt x="71" y="10"/>
                  <a:pt x="71" y="10"/>
                </a:cubicBezTo>
                <a:cubicBezTo>
                  <a:pt x="36" y="0"/>
                  <a:pt x="36" y="0"/>
                  <a:pt x="36" y="0"/>
                </a:cubicBezTo>
                <a:cubicBezTo>
                  <a:pt x="0" y="9"/>
                  <a:pt x="0" y="9"/>
                  <a:pt x="0" y="9"/>
                </a:cubicBezTo>
                <a:cubicBezTo>
                  <a:pt x="0" y="11"/>
                  <a:pt x="0" y="11"/>
                  <a:pt x="0" y="11"/>
                </a:cubicBezTo>
                <a:cubicBezTo>
                  <a:pt x="7" y="14"/>
                  <a:pt x="7" y="14"/>
                  <a:pt x="7" y="14"/>
                </a:cubicBezTo>
                <a:cubicBezTo>
                  <a:pt x="7" y="18"/>
                  <a:pt x="7" y="18"/>
                  <a:pt x="7" y="18"/>
                </a:cubicBezTo>
                <a:cubicBezTo>
                  <a:pt x="7" y="18"/>
                  <a:pt x="7" y="19"/>
                  <a:pt x="7" y="19"/>
                </a:cubicBezTo>
                <a:cubicBezTo>
                  <a:pt x="7" y="20"/>
                  <a:pt x="7" y="20"/>
                  <a:pt x="7" y="21"/>
                </a:cubicBezTo>
                <a:close/>
                <a:moveTo>
                  <a:pt x="13" y="13"/>
                </a:moveTo>
                <a:cubicBezTo>
                  <a:pt x="8" y="11"/>
                  <a:pt x="8" y="11"/>
                  <a:pt x="8" y="11"/>
                </a:cubicBezTo>
                <a:cubicBezTo>
                  <a:pt x="31" y="6"/>
                  <a:pt x="31" y="6"/>
                  <a:pt x="31" y="6"/>
                </a:cubicBezTo>
                <a:cubicBezTo>
                  <a:pt x="32" y="5"/>
                  <a:pt x="34" y="5"/>
                  <a:pt x="35" y="5"/>
                </a:cubicBezTo>
                <a:cubicBezTo>
                  <a:pt x="38" y="5"/>
                  <a:pt x="40" y="6"/>
                  <a:pt x="40" y="7"/>
                </a:cubicBezTo>
                <a:cubicBezTo>
                  <a:pt x="40" y="9"/>
                  <a:pt x="38" y="10"/>
                  <a:pt x="35" y="10"/>
                </a:cubicBezTo>
                <a:cubicBezTo>
                  <a:pt x="34" y="10"/>
                  <a:pt x="32" y="9"/>
                  <a:pt x="32" y="9"/>
                </a:cubicBezTo>
                <a:lnTo>
                  <a:pt x="13" y="13"/>
                </a:lnTo>
                <a:close/>
              </a:path>
            </a:pathLst>
          </a:custGeom>
          <a:solidFill>
            <a:schemeClr val="accent4"/>
          </a:solidFill>
          <a:ln>
            <a:noFill/>
          </a:ln>
          <a:effec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6" presetClass="entr" presetSubtype="37" fill="hold" nodeType="withEffect">
                                  <p:stCondLst>
                                    <p:cond delay="500"/>
                                  </p:stCondLst>
                                  <p:childTnLst>
                                    <p:set>
                                      <p:cBhvr>
                                        <p:cTn id="9" dur="1" fill="hold">
                                          <p:stCondLst>
                                            <p:cond delay="0"/>
                                          </p:stCondLst>
                                        </p:cTn>
                                        <p:tgtEl>
                                          <p:spTgt spid="5"/>
                                        </p:tgtEl>
                                        <p:attrNameLst>
                                          <p:attrName>style.visibility</p:attrName>
                                        </p:attrNameLst>
                                      </p:cBhvr>
                                      <p:to>
                                        <p:strVal val="visible"/>
                                      </p:to>
                                    </p:set>
                                    <p:animEffect transition="in" filter="barn(outVertical)">
                                      <p:cBhvr>
                                        <p:cTn id="10" dur="500"/>
                                        <p:tgtEl>
                                          <p:spTgt spid="5"/>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6" presetClass="entr" presetSubtype="37" fill="hold" nodeType="withEffect">
                                  <p:stCondLst>
                                    <p:cond delay="500"/>
                                  </p:stCondLst>
                                  <p:childTnLst>
                                    <p:set>
                                      <p:cBhvr>
                                        <p:cTn id="15" dur="1" fill="hold">
                                          <p:stCondLst>
                                            <p:cond delay="0"/>
                                          </p:stCondLst>
                                        </p:cTn>
                                        <p:tgtEl>
                                          <p:spTgt spid="7"/>
                                        </p:tgtEl>
                                        <p:attrNameLst>
                                          <p:attrName>style.visibility</p:attrName>
                                        </p:attrNameLst>
                                      </p:cBhvr>
                                      <p:to>
                                        <p:strVal val="visible"/>
                                      </p:to>
                                    </p:set>
                                    <p:animEffect transition="in" filter="barn(outVertical)">
                                      <p:cBhvr>
                                        <p:cTn id="16" dur="500"/>
                                        <p:tgtEl>
                                          <p:spTgt spid="7"/>
                                        </p:tgtEl>
                                      </p:cBhvr>
                                    </p:animEffect>
                                  </p:childTnLst>
                                </p:cTn>
                              </p:par>
                            </p:childTnLst>
                          </p:cTn>
                        </p:par>
                        <p:par>
                          <p:cTn id="17" fill="hold">
                            <p:stCondLst>
                              <p:cond delay="500"/>
                            </p:stCondLst>
                            <p:childTnLst>
                              <p:par>
                                <p:cTn id="18" presetID="2" presetClass="entr" presetSubtype="8"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0-#ppt_w/2"/>
                                          </p:val>
                                        </p:tav>
                                        <p:tav tm="100000">
                                          <p:val>
                                            <p:strVal val="#ppt_x"/>
                                          </p:val>
                                        </p:tav>
                                      </p:tavLst>
                                    </p:anim>
                                    <p:anim calcmode="lin" valueType="num">
                                      <p:cBhvr additive="base">
                                        <p:cTn id="21" dur="500" fill="hold"/>
                                        <p:tgtEl>
                                          <p:spTgt spid="2"/>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8"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0-#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par>
                          <p:cTn id="27" fill="hold">
                            <p:stCondLst>
                              <p:cond delay="1500"/>
                            </p:stCondLst>
                            <p:childTnLst>
                              <p:par>
                                <p:cTn id="28" presetID="2" presetClass="entr" presetSubtype="8"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0-#ppt_w/2"/>
                                          </p:val>
                                        </p:tav>
                                        <p:tav tm="100000">
                                          <p:val>
                                            <p:strVal val="#ppt_x"/>
                                          </p:val>
                                        </p:tav>
                                      </p:tavLst>
                                    </p:anim>
                                    <p:anim calcmode="lin" valueType="num">
                                      <p:cBhvr additive="base">
                                        <p:cTn id="31" dur="500" fill="hold"/>
                                        <p:tgtEl>
                                          <p:spTgt spid="8"/>
                                        </p:tgtEl>
                                        <p:attrNameLst>
                                          <p:attrName>ppt_y</p:attrName>
                                        </p:attrNameLst>
                                      </p:cBhvr>
                                      <p:tavLst>
                                        <p:tav tm="0">
                                          <p:val>
                                            <p:strVal val="#ppt_y"/>
                                          </p:val>
                                        </p:tav>
                                        <p:tav tm="100000">
                                          <p:val>
                                            <p:strVal val="#ppt_y"/>
                                          </p:val>
                                        </p:tav>
                                      </p:tavLst>
                                    </p:anim>
                                  </p:childTnLst>
                                </p:cTn>
                              </p:par>
                            </p:childTnLst>
                          </p:cTn>
                        </p:par>
                        <p:par>
                          <p:cTn id="32" fill="hold">
                            <p:stCondLst>
                              <p:cond delay="2000"/>
                            </p:stCondLst>
                            <p:childTnLst>
                              <p:par>
                                <p:cTn id="33" presetID="10" presetClass="entr" presetSubtype="0" fill="hold" grpId="0" nodeType="afterEffect" nodePh="1">
                                  <p:stCondLst>
                                    <p:cond delay="0"/>
                                  </p:stCondLst>
                                  <p:endCondLst>
                                    <p:cond evt="begin" delay="0">
                                      <p:tn val="33"/>
                                    </p:cond>
                                  </p:end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par>
                                <p:cTn id="36" presetID="10" presetClass="entr" presetSubtype="0" fill="hold" nodeType="with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fade">
                                      <p:cBhvr>
                                        <p:cTn id="38" dur="500"/>
                                        <p:tgtEl>
                                          <p:spTgt spid="31"/>
                                        </p:tgtEl>
                                      </p:cBhvr>
                                    </p:animEffect>
                                  </p:childTnLst>
                                </p:cTn>
                              </p:par>
                              <p:par>
                                <p:cTn id="39" presetID="10" presetClass="entr" presetSubtype="0" fill="hold" grpId="0" nodeType="withEffect">
                                  <p:stCondLst>
                                    <p:cond delay="30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par>
                                <p:cTn id="42" presetID="10" presetClass="entr" presetSubtype="0" fill="hold" nodeType="with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29"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9"/>
          <p:cNvGrpSpPr/>
          <p:nvPr/>
        </p:nvGrpSpPr>
        <p:grpSpPr>
          <a:xfrm>
            <a:off x="4382322" y="1052738"/>
            <a:ext cx="3508375" cy="2906713"/>
            <a:chOff x="453517" y="1963924"/>
            <a:chExt cx="3508375" cy="2906713"/>
          </a:xfrm>
        </p:grpSpPr>
        <p:sp>
          <p:nvSpPr>
            <p:cNvPr id="12" name="Oval 5"/>
            <p:cNvSpPr>
              <a:spLocks noChangeArrowheads="1"/>
            </p:cNvSpPr>
            <p:nvPr/>
          </p:nvSpPr>
          <p:spPr bwMode="auto">
            <a:xfrm>
              <a:off x="682117" y="1963924"/>
              <a:ext cx="2906713" cy="2906713"/>
            </a:xfrm>
            <a:prstGeom prst="ellipse">
              <a:avLst/>
            </a:prstGeom>
            <a:solidFill>
              <a:srgbClr val="FFD6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6"/>
            <p:cNvSpPr>
              <a:spLocks noEditPoints="1"/>
            </p:cNvSpPr>
            <p:nvPr/>
          </p:nvSpPr>
          <p:spPr bwMode="auto">
            <a:xfrm>
              <a:off x="839279" y="2121086"/>
              <a:ext cx="2597150" cy="2592388"/>
            </a:xfrm>
            <a:custGeom>
              <a:avLst/>
              <a:gdLst>
                <a:gd name="T0" fmla="*/ 305 w 611"/>
                <a:gd name="T1" fmla="*/ 610 h 610"/>
                <a:gd name="T2" fmla="*/ 305 w 611"/>
                <a:gd name="T3" fmla="*/ 598 h 610"/>
                <a:gd name="T4" fmla="*/ 328 w 611"/>
                <a:gd name="T5" fmla="*/ 597 h 610"/>
                <a:gd name="T6" fmla="*/ 237 w 611"/>
                <a:gd name="T7" fmla="*/ 590 h 610"/>
                <a:gd name="T8" fmla="*/ 237 w 611"/>
                <a:gd name="T9" fmla="*/ 590 h 610"/>
                <a:gd name="T10" fmla="*/ 400 w 611"/>
                <a:gd name="T11" fmla="*/ 596 h 610"/>
                <a:gd name="T12" fmla="*/ 189 w 611"/>
                <a:gd name="T13" fmla="*/ 587 h 610"/>
                <a:gd name="T14" fmla="*/ 438 w 611"/>
                <a:gd name="T15" fmla="*/ 566 h 610"/>
                <a:gd name="T16" fmla="*/ 438 w 611"/>
                <a:gd name="T17" fmla="*/ 566 h 610"/>
                <a:gd name="T18" fmla="*/ 172 w 611"/>
                <a:gd name="T19" fmla="*/ 566 h 610"/>
                <a:gd name="T20" fmla="*/ 459 w 611"/>
                <a:gd name="T21" fmla="*/ 555 h 610"/>
                <a:gd name="T22" fmla="*/ 115 w 611"/>
                <a:gd name="T23" fmla="*/ 528 h 610"/>
                <a:gd name="T24" fmla="*/ 115 w 611"/>
                <a:gd name="T25" fmla="*/ 528 h 610"/>
                <a:gd name="T26" fmla="*/ 521 w 611"/>
                <a:gd name="T27" fmla="*/ 521 h 610"/>
                <a:gd name="T28" fmla="*/ 89 w 611"/>
                <a:gd name="T29" fmla="*/ 521 h 610"/>
                <a:gd name="T30" fmla="*/ 528 w 611"/>
                <a:gd name="T31" fmla="*/ 495 h 610"/>
                <a:gd name="T32" fmla="*/ 55 w 611"/>
                <a:gd name="T33" fmla="*/ 458 h 610"/>
                <a:gd name="T34" fmla="*/ 68 w 611"/>
                <a:gd name="T35" fmla="*/ 478 h 610"/>
                <a:gd name="T36" fmla="*/ 566 w 611"/>
                <a:gd name="T37" fmla="*/ 465 h 610"/>
                <a:gd name="T38" fmla="*/ 23 w 611"/>
                <a:gd name="T39" fmla="*/ 422 h 610"/>
                <a:gd name="T40" fmla="*/ 584 w 611"/>
                <a:gd name="T41" fmla="*/ 396 h 610"/>
                <a:gd name="T42" fmla="*/ 584 w 611"/>
                <a:gd name="T43" fmla="*/ 396 h 610"/>
                <a:gd name="T44" fmla="*/ 26 w 611"/>
                <a:gd name="T45" fmla="*/ 396 h 610"/>
                <a:gd name="T46" fmla="*/ 602 w 611"/>
                <a:gd name="T47" fmla="*/ 376 h 610"/>
                <a:gd name="T48" fmla="*/ 1 w 611"/>
                <a:gd name="T49" fmla="*/ 329 h 610"/>
                <a:gd name="T50" fmla="*/ 611 w 611"/>
                <a:gd name="T51" fmla="*/ 304 h 610"/>
                <a:gd name="T52" fmla="*/ 610 w 611"/>
                <a:gd name="T53" fmla="*/ 329 h 610"/>
                <a:gd name="T54" fmla="*/ 0 w 611"/>
                <a:gd name="T55" fmla="*/ 305 h 610"/>
                <a:gd name="T56" fmla="*/ 13 w 611"/>
                <a:gd name="T57" fmla="*/ 282 h 610"/>
                <a:gd name="T58" fmla="*/ 598 w 611"/>
                <a:gd name="T59" fmla="*/ 281 h 610"/>
                <a:gd name="T60" fmla="*/ 3 w 611"/>
                <a:gd name="T61" fmla="*/ 258 h 610"/>
                <a:gd name="T62" fmla="*/ 26 w 611"/>
                <a:gd name="T63" fmla="*/ 215 h 610"/>
                <a:gd name="T64" fmla="*/ 596 w 611"/>
                <a:gd name="T65" fmla="*/ 210 h 610"/>
                <a:gd name="T66" fmla="*/ 596 w 611"/>
                <a:gd name="T67" fmla="*/ 210 h 610"/>
                <a:gd name="T68" fmla="*/ 34 w 611"/>
                <a:gd name="T69" fmla="*/ 193 h 610"/>
                <a:gd name="T70" fmla="*/ 566 w 611"/>
                <a:gd name="T71" fmla="*/ 171 h 610"/>
                <a:gd name="T72" fmla="*/ 587 w 611"/>
                <a:gd name="T73" fmla="*/ 187 h 610"/>
                <a:gd name="T74" fmla="*/ 44 w 611"/>
                <a:gd name="T75" fmla="*/ 172 h 610"/>
                <a:gd name="T76" fmla="*/ 552 w 611"/>
                <a:gd name="T77" fmla="*/ 125 h 610"/>
                <a:gd name="T78" fmla="*/ 552 w 611"/>
                <a:gd name="T79" fmla="*/ 125 h 610"/>
                <a:gd name="T80" fmla="*/ 82 w 611"/>
                <a:gd name="T81" fmla="*/ 115 h 610"/>
                <a:gd name="T82" fmla="*/ 528 w 611"/>
                <a:gd name="T83" fmla="*/ 114 h 610"/>
                <a:gd name="T84" fmla="*/ 89 w 611"/>
                <a:gd name="T85" fmla="*/ 89 h 610"/>
                <a:gd name="T86" fmla="*/ 484 w 611"/>
                <a:gd name="T87" fmla="*/ 58 h 610"/>
                <a:gd name="T88" fmla="*/ 484 w 611"/>
                <a:gd name="T89" fmla="*/ 58 h 610"/>
                <a:gd name="T90" fmla="*/ 133 w 611"/>
                <a:gd name="T91" fmla="*/ 68 h 610"/>
                <a:gd name="T92" fmla="*/ 438 w 611"/>
                <a:gd name="T93" fmla="*/ 43 h 610"/>
                <a:gd name="T94" fmla="*/ 188 w 611"/>
                <a:gd name="T95" fmla="*/ 23 h 610"/>
                <a:gd name="T96" fmla="*/ 188 w 611"/>
                <a:gd name="T97" fmla="*/ 23 h 610"/>
                <a:gd name="T98" fmla="*/ 422 w 611"/>
                <a:gd name="T99" fmla="*/ 23 h 610"/>
                <a:gd name="T100" fmla="*/ 214 w 611"/>
                <a:gd name="T101" fmla="*/ 26 h 610"/>
                <a:gd name="T102" fmla="*/ 352 w 611"/>
                <a:gd name="T103" fmla="*/ 3 h 610"/>
                <a:gd name="T104" fmla="*/ 352 w 611"/>
                <a:gd name="T105" fmla="*/ 3 h 610"/>
                <a:gd name="T106" fmla="*/ 282 w 611"/>
                <a:gd name="T107" fmla="*/ 13 h 610"/>
                <a:gd name="T108" fmla="*/ 305 w 611"/>
                <a:gd name="T109" fmla="*/ 12 h 610"/>
                <a:gd name="T110" fmla="*/ 329 w 611"/>
                <a:gd name="T111" fmla="*/ 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11" h="610">
                  <a:moveTo>
                    <a:pt x="282" y="597"/>
                  </a:moveTo>
                  <a:cubicBezTo>
                    <a:pt x="281" y="610"/>
                    <a:pt x="281" y="610"/>
                    <a:pt x="281" y="610"/>
                  </a:cubicBezTo>
                  <a:cubicBezTo>
                    <a:pt x="289" y="610"/>
                    <a:pt x="297" y="610"/>
                    <a:pt x="305" y="610"/>
                  </a:cubicBezTo>
                  <a:cubicBezTo>
                    <a:pt x="305" y="610"/>
                    <a:pt x="305" y="610"/>
                    <a:pt x="305" y="610"/>
                  </a:cubicBezTo>
                  <a:cubicBezTo>
                    <a:pt x="305" y="610"/>
                    <a:pt x="305" y="610"/>
                    <a:pt x="305" y="610"/>
                  </a:cubicBezTo>
                  <a:cubicBezTo>
                    <a:pt x="305" y="598"/>
                    <a:pt x="305" y="598"/>
                    <a:pt x="305" y="598"/>
                  </a:cubicBezTo>
                  <a:cubicBezTo>
                    <a:pt x="305" y="598"/>
                    <a:pt x="305" y="598"/>
                    <a:pt x="305" y="598"/>
                  </a:cubicBezTo>
                  <a:cubicBezTo>
                    <a:pt x="305" y="598"/>
                    <a:pt x="305" y="598"/>
                    <a:pt x="305" y="598"/>
                  </a:cubicBezTo>
                  <a:cubicBezTo>
                    <a:pt x="305" y="598"/>
                    <a:pt x="305" y="598"/>
                    <a:pt x="305" y="598"/>
                  </a:cubicBezTo>
                  <a:cubicBezTo>
                    <a:pt x="298" y="598"/>
                    <a:pt x="290" y="598"/>
                    <a:pt x="282" y="597"/>
                  </a:cubicBezTo>
                  <a:moveTo>
                    <a:pt x="351" y="595"/>
                  </a:moveTo>
                  <a:cubicBezTo>
                    <a:pt x="344" y="596"/>
                    <a:pt x="336" y="597"/>
                    <a:pt x="328" y="597"/>
                  </a:cubicBezTo>
                  <a:cubicBezTo>
                    <a:pt x="329" y="610"/>
                    <a:pt x="329" y="610"/>
                    <a:pt x="329" y="610"/>
                  </a:cubicBezTo>
                  <a:cubicBezTo>
                    <a:pt x="337" y="609"/>
                    <a:pt x="345" y="608"/>
                    <a:pt x="353" y="607"/>
                  </a:cubicBezTo>
                  <a:cubicBezTo>
                    <a:pt x="351" y="595"/>
                    <a:pt x="351" y="595"/>
                    <a:pt x="351" y="595"/>
                  </a:cubicBezTo>
                  <a:moveTo>
                    <a:pt x="237" y="590"/>
                  </a:moveTo>
                  <a:cubicBezTo>
                    <a:pt x="234" y="602"/>
                    <a:pt x="234" y="602"/>
                    <a:pt x="234" y="602"/>
                  </a:cubicBezTo>
                  <a:cubicBezTo>
                    <a:pt x="242" y="604"/>
                    <a:pt x="250" y="606"/>
                    <a:pt x="258" y="607"/>
                  </a:cubicBezTo>
                  <a:cubicBezTo>
                    <a:pt x="260" y="595"/>
                    <a:pt x="260" y="595"/>
                    <a:pt x="260" y="595"/>
                  </a:cubicBezTo>
                  <a:cubicBezTo>
                    <a:pt x="252" y="594"/>
                    <a:pt x="244" y="592"/>
                    <a:pt x="237" y="590"/>
                  </a:cubicBezTo>
                  <a:moveTo>
                    <a:pt x="396" y="584"/>
                  </a:moveTo>
                  <a:cubicBezTo>
                    <a:pt x="389" y="586"/>
                    <a:pt x="381" y="588"/>
                    <a:pt x="374" y="590"/>
                  </a:cubicBezTo>
                  <a:cubicBezTo>
                    <a:pt x="377" y="602"/>
                    <a:pt x="377" y="602"/>
                    <a:pt x="377" y="602"/>
                  </a:cubicBezTo>
                  <a:cubicBezTo>
                    <a:pt x="385" y="600"/>
                    <a:pt x="392" y="598"/>
                    <a:pt x="400" y="596"/>
                  </a:cubicBezTo>
                  <a:cubicBezTo>
                    <a:pt x="396" y="584"/>
                    <a:pt x="396" y="584"/>
                    <a:pt x="396" y="584"/>
                  </a:cubicBezTo>
                  <a:cubicBezTo>
                    <a:pt x="396" y="584"/>
                    <a:pt x="396" y="584"/>
                    <a:pt x="396" y="584"/>
                  </a:cubicBezTo>
                  <a:moveTo>
                    <a:pt x="193" y="576"/>
                  </a:moveTo>
                  <a:cubicBezTo>
                    <a:pt x="189" y="587"/>
                    <a:pt x="189" y="587"/>
                    <a:pt x="189" y="587"/>
                  </a:cubicBezTo>
                  <a:cubicBezTo>
                    <a:pt x="196" y="590"/>
                    <a:pt x="203" y="593"/>
                    <a:pt x="211" y="596"/>
                  </a:cubicBezTo>
                  <a:cubicBezTo>
                    <a:pt x="215" y="584"/>
                    <a:pt x="215" y="584"/>
                    <a:pt x="215" y="584"/>
                  </a:cubicBezTo>
                  <a:cubicBezTo>
                    <a:pt x="207" y="582"/>
                    <a:pt x="200" y="579"/>
                    <a:pt x="193" y="576"/>
                  </a:cubicBezTo>
                  <a:moveTo>
                    <a:pt x="438" y="566"/>
                  </a:moveTo>
                  <a:cubicBezTo>
                    <a:pt x="432" y="570"/>
                    <a:pt x="425" y="573"/>
                    <a:pt x="418" y="576"/>
                  </a:cubicBezTo>
                  <a:cubicBezTo>
                    <a:pt x="422" y="587"/>
                    <a:pt x="422" y="587"/>
                    <a:pt x="422" y="587"/>
                  </a:cubicBezTo>
                  <a:cubicBezTo>
                    <a:pt x="430" y="584"/>
                    <a:pt x="437" y="581"/>
                    <a:pt x="444" y="577"/>
                  </a:cubicBezTo>
                  <a:cubicBezTo>
                    <a:pt x="438" y="566"/>
                    <a:pt x="438" y="566"/>
                    <a:pt x="438" y="566"/>
                  </a:cubicBezTo>
                  <a:moveTo>
                    <a:pt x="152" y="555"/>
                  </a:moveTo>
                  <a:cubicBezTo>
                    <a:pt x="146" y="566"/>
                    <a:pt x="146" y="566"/>
                    <a:pt x="146" y="566"/>
                  </a:cubicBezTo>
                  <a:cubicBezTo>
                    <a:pt x="153" y="570"/>
                    <a:pt x="160" y="574"/>
                    <a:pt x="167" y="577"/>
                  </a:cubicBezTo>
                  <a:cubicBezTo>
                    <a:pt x="172" y="566"/>
                    <a:pt x="172" y="566"/>
                    <a:pt x="172" y="566"/>
                  </a:cubicBezTo>
                  <a:cubicBezTo>
                    <a:pt x="165" y="563"/>
                    <a:pt x="159" y="559"/>
                    <a:pt x="152" y="555"/>
                  </a:cubicBezTo>
                  <a:moveTo>
                    <a:pt x="478" y="542"/>
                  </a:moveTo>
                  <a:cubicBezTo>
                    <a:pt x="478" y="542"/>
                    <a:pt x="478" y="542"/>
                    <a:pt x="478" y="542"/>
                  </a:cubicBezTo>
                  <a:cubicBezTo>
                    <a:pt x="471" y="547"/>
                    <a:pt x="465" y="551"/>
                    <a:pt x="459" y="555"/>
                  </a:cubicBezTo>
                  <a:cubicBezTo>
                    <a:pt x="465" y="565"/>
                    <a:pt x="465" y="565"/>
                    <a:pt x="465" y="565"/>
                  </a:cubicBezTo>
                  <a:cubicBezTo>
                    <a:pt x="472" y="561"/>
                    <a:pt x="478" y="557"/>
                    <a:pt x="485" y="552"/>
                  </a:cubicBezTo>
                  <a:cubicBezTo>
                    <a:pt x="478" y="542"/>
                    <a:pt x="478" y="542"/>
                    <a:pt x="478" y="542"/>
                  </a:cubicBezTo>
                  <a:moveTo>
                    <a:pt x="115" y="528"/>
                  </a:moveTo>
                  <a:cubicBezTo>
                    <a:pt x="107" y="537"/>
                    <a:pt x="107" y="537"/>
                    <a:pt x="107" y="537"/>
                  </a:cubicBezTo>
                  <a:cubicBezTo>
                    <a:pt x="113" y="543"/>
                    <a:pt x="119" y="548"/>
                    <a:pt x="126" y="552"/>
                  </a:cubicBezTo>
                  <a:cubicBezTo>
                    <a:pt x="133" y="542"/>
                    <a:pt x="133" y="542"/>
                    <a:pt x="133" y="542"/>
                  </a:cubicBezTo>
                  <a:cubicBezTo>
                    <a:pt x="127" y="538"/>
                    <a:pt x="121" y="533"/>
                    <a:pt x="115" y="528"/>
                  </a:cubicBezTo>
                  <a:moveTo>
                    <a:pt x="513" y="512"/>
                  </a:moveTo>
                  <a:cubicBezTo>
                    <a:pt x="507" y="518"/>
                    <a:pt x="502" y="523"/>
                    <a:pt x="496" y="528"/>
                  </a:cubicBezTo>
                  <a:cubicBezTo>
                    <a:pt x="504" y="537"/>
                    <a:pt x="504" y="537"/>
                    <a:pt x="504" y="537"/>
                  </a:cubicBezTo>
                  <a:cubicBezTo>
                    <a:pt x="510" y="532"/>
                    <a:pt x="516" y="527"/>
                    <a:pt x="521" y="521"/>
                  </a:cubicBezTo>
                  <a:cubicBezTo>
                    <a:pt x="513" y="512"/>
                    <a:pt x="513" y="512"/>
                    <a:pt x="513" y="512"/>
                  </a:cubicBezTo>
                  <a:moveTo>
                    <a:pt x="82" y="496"/>
                  </a:moveTo>
                  <a:cubicBezTo>
                    <a:pt x="73" y="504"/>
                    <a:pt x="73" y="504"/>
                    <a:pt x="73" y="504"/>
                  </a:cubicBezTo>
                  <a:cubicBezTo>
                    <a:pt x="78" y="510"/>
                    <a:pt x="84" y="515"/>
                    <a:pt x="89" y="521"/>
                  </a:cubicBezTo>
                  <a:cubicBezTo>
                    <a:pt x="98" y="512"/>
                    <a:pt x="98" y="512"/>
                    <a:pt x="98" y="512"/>
                  </a:cubicBezTo>
                  <a:cubicBezTo>
                    <a:pt x="93" y="507"/>
                    <a:pt x="87" y="501"/>
                    <a:pt x="82" y="496"/>
                  </a:cubicBezTo>
                  <a:moveTo>
                    <a:pt x="543" y="477"/>
                  </a:moveTo>
                  <a:cubicBezTo>
                    <a:pt x="538" y="484"/>
                    <a:pt x="533" y="490"/>
                    <a:pt x="528" y="495"/>
                  </a:cubicBezTo>
                  <a:cubicBezTo>
                    <a:pt x="538" y="503"/>
                    <a:pt x="538" y="503"/>
                    <a:pt x="538" y="503"/>
                  </a:cubicBezTo>
                  <a:cubicBezTo>
                    <a:pt x="543" y="497"/>
                    <a:pt x="548" y="491"/>
                    <a:pt x="552" y="485"/>
                  </a:cubicBezTo>
                  <a:cubicBezTo>
                    <a:pt x="543" y="477"/>
                    <a:pt x="543" y="477"/>
                    <a:pt x="543" y="477"/>
                  </a:cubicBezTo>
                  <a:moveTo>
                    <a:pt x="55" y="458"/>
                  </a:moveTo>
                  <a:cubicBezTo>
                    <a:pt x="45" y="465"/>
                    <a:pt x="45" y="465"/>
                    <a:pt x="45" y="465"/>
                  </a:cubicBezTo>
                  <a:cubicBezTo>
                    <a:pt x="49" y="472"/>
                    <a:pt x="54" y="478"/>
                    <a:pt x="58" y="485"/>
                  </a:cubicBezTo>
                  <a:cubicBezTo>
                    <a:pt x="68" y="478"/>
                    <a:pt x="68" y="478"/>
                    <a:pt x="68" y="478"/>
                  </a:cubicBezTo>
                  <a:cubicBezTo>
                    <a:pt x="68" y="478"/>
                    <a:pt x="68" y="478"/>
                    <a:pt x="68" y="478"/>
                  </a:cubicBezTo>
                  <a:cubicBezTo>
                    <a:pt x="64" y="471"/>
                    <a:pt x="59" y="465"/>
                    <a:pt x="55" y="458"/>
                  </a:cubicBezTo>
                  <a:moveTo>
                    <a:pt x="567" y="438"/>
                  </a:moveTo>
                  <a:cubicBezTo>
                    <a:pt x="563" y="445"/>
                    <a:pt x="559" y="452"/>
                    <a:pt x="555" y="458"/>
                  </a:cubicBezTo>
                  <a:cubicBezTo>
                    <a:pt x="566" y="465"/>
                    <a:pt x="566" y="465"/>
                    <a:pt x="566" y="465"/>
                  </a:cubicBezTo>
                  <a:cubicBezTo>
                    <a:pt x="570" y="458"/>
                    <a:pt x="574" y="451"/>
                    <a:pt x="577" y="444"/>
                  </a:cubicBezTo>
                  <a:cubicBezTo>
                    <a:pt x="567" y="438"/>
                    <a:pt x="567" y="438"/>
                    <a:pt x="567" y="438"/>
                  </a:cubicBezTo>
                  <a:moveTo>
                    <a:pt x="34" y="418"/>
                  </a:moveTo>
                  <a:cubicBezTo>
                    <a:pt x="23" y="422"/>
                    <a:pt x="23" y="422"/>
                    <a:pt x="23" y="422"/>
                  </a:cubicBezTo>
                  <a:cubicBezTo>
                    <a:pt x="26" y="430"/>
                    <a:pt x="30" y="437"/>
                    <a:pt x="33" y="444"/>
                  </a:cubicBezTo>
                  <a:cubicBezTo>
                    <a:pt x="44" y="438"/>
                    <a:pt x="44" y="438"/>
                    <a:pt x="44" y="438"/>
                  </a:cubicBezTo>
                  <a:cubicBezTo>
                    <a:pt x="41" y="432"/>
                    <a:pt x="37" y="425"/>
                    <a:pt x="34" y="418"/>
                  </a:cubicBezTo>
                  <a:moveTo>
                    <a:pt x="584" y="396"/>
                  </a:moveTo>
                  <a:cubicBezTo>
                    <a:pt x="582" y="403"/>
                    <a:pt x="579" y="410"/>
                    <a:pt x="576" y="417"/>
                  </a:cubicBezTo>
                  <a:cubicBezTo>
                    <a:pt x="588" y="422"/>
                    <a:pt x="588" y="422"/>
                    <a:pt x="588" y="422"/>
                  </a:cubicBezTo>
                  <a:cubicBezTo>
                    <a:pt x="591" y="415"/>
                    <a:pt x="593" y="407"/>
                    <a:pt x="596" y="399"/>
                  </a:cubicBezTo>
                  <a:cubicBezTo>
                    <a:pt x="584" y="396"/>
                    <a:pt x="584" y="396"/>
                    <a:pt x="584" y="396"/>
                  </a:cubicBezTo>
                  <a:moveTo>
                    <a:pt x="20" y="374"/>
                  </a:moveTo>
                  <a:cubicBezTo>
                    <a:pt x="8" y="377"/>
                    <a:pt x="8" y="377"/>
                    <a:pt x="8" y="377"/>
                  </a:cubicBezTo>
                  <a:cubicBezTo>
                    <a:pt x="10" y="384"/>
                    <a:pt x="12" y="392"/>
                    <a:pt x="15" y="400"/>
                  </a:cubicBezTo>
                  <a:cubicBezTo>
                    <a:pt x="26" y="396"/>
                    <a:pt x="26" y="396"/>
                    <a:pt x="26" y="396"/>
                  </a:cubicBezTo>
                  <a:cubicBezTo>
                    <a:pt x="24" y="389"/>
                    <a:pt x="22" y="381"/>
                    <a:pt x="20" y="374"/>
                  </a:cubicBezTo>
                  <a:moveTo>
                    <a:pt x="595" y="351"/>
                  </a:moveTo>
                  <a:cubicBezTo>
                    <a:pt x="594" y="358"/>
                    <a:pt x="592" y="366"/>
                    <a:pt x="590" y="373"/>
                  </a:cubicBezTo>
                  <a:cubicBezTo>
                    <a:pt x="602" y="376"/>
                    <a:pt x="602" y="376"/>
                    <a:pt x="602" y="376"/>
                  </a:cubicBezTo>
                  <a:cubicBezTo>
                    <a:pt x="604" y="369"/>
                    <a:pt x="606" y="361"/>
                    <a:pt x="607" y="353"/>
                  </a:cubicBezTo>
                  <a:cubicBezTo>
                    <a:pt x="595" y="351"/>
                    <a:pt x="595" y="351"/>
                    <a:pt x="595" y="351"/>
                  </a:cubicBezTo>
                  <a:moveTo>
                    <a:pt x="13" y="328"/>
                  </a:moveTo>
                  <a:cubicBezTo>
                    <a:pt x="1" y="329"/>
                    <a:pt x="1" y="329"/>
                    <a:pt x="1" y="329"/>
                  </a:cubicBezTo>
                  <a:cubicBezTo>
                    <a:pt x="1" y="337"/>
                    <a:pt x="2" y="345"/>
                    <a:pt x="4" y="353"/>
                  </a:cubicBezTo>
                  <a:cubicBezTo>
                    <a:pt x="16" y="351"/>
                    <a:pt x="16" y="351"/>
                    <a:pt x="16" y="351"/>
                  </a:cubicBezTo>
                  <a:cubicBezTo>
                    <a:pt x="14" y="344"/>
                    <a:pt x="14" y="336"/>
                    <a:pt x="13" y="328"/>
                  </a:cubicBezTo>
                  <a:moveTo>
                    <a:pt x="611" y="304"/>
                  </a:moveTo>
                  <a:cubicBezTo>
                    <a:pt x="598" y="304"/>
                    <a:pt x="598" y="304"/>
                    <a:pt x="598" y="304"/>
                  </a:cubicBezTo>
                  <a:cubicBezTo>
                    <a:pt x="598" y="305"/>
                    <a:pt x="598" y="305"/>
                    <a:pt x="598" y="305"/>
                  </a:cubicBezTo>
                  <a:cubicBezTo>
                    <a:pt x="598" y="313"/>
                    <a:pt x="598" y="320"/>
                    <a:pt x="598" y="328"/>
                  </a:cubicBezTo>
                  <a:cubicBezTo>
                    <a:pt x="610" y="329"/>
                    <a:pt x="610" y="329"/>
                    <a:pt x="610" y="329"/>
                  </a:cubicBezTo>
                  <a:cubicBezTo>
                    <a:pt x="610" y="321"/>
                    <a:pt x="611" y="313"/>
                    <a:pt x="611" y="305"/>
                  </a:cubicBezTo>
                  <a:cubicBezTo>
                    <a:pt x="611" y="304"/>
                    <a:pt x="611" y="304"/>
                    <a:pt x="611" y="304"/>
                  </a:cubicBezTo>
                  <a:moveTo>
                    <a:pt x="1" y="281"/>
                  </a:moveTo>
                  <a:cubicBezTo>
                    <a:pt x="0" y="289"/>
                    <a:pt x="0" y="297"/>
                    <a:pt x="0" y="305"/>
                  </a:cubicBezTo>
                  <a:cubicBezTo>
                    <a:pt x="0" y="305"/>
                    <a:pt x="0" y="305"/>
                    <a:pt x="0" y="305"/>
                  </a:cubicBezTo>
                  <a:cubicBezTo>
                    <a:pt x="12" y="305"/>
                    <a:pt x="12" y="305"/>
                    <a:pt x="12" y="305"/>
                  </a:cubicBezTo>
                  <a:cubicBezTo>
                    <a:pt x="12" y="305"/>
                    <a:pt x="12" y="305"/>
                    <a:pt x="12" y="305"/>
                  </a:cubicBezTo>
                  <a:cubicBezTo>
                    <a:pt x="12" y="297"/>
                    <a:pt x="12" y="290"/>
                    <a:pt x="13" y="282"/>
                  </a:cubicBezTo>
                  <a:cubicBezTo>
                    <a:pt x="1" y="281"/>
                    <a:pt x="1" y="281"/>
                    <a:pt x="1" y="281"/>
                  </a:cubicBezTo>
                  <a:moveTo>
                    <a:pt x="607" y="256"/>
                  </a:moveTo>
                  <a:cubicBezTo>
                    <a:pt x="595" y="258"/>
                    <a:pt x="595" y="258"/>
                    <a:pt x="595" y="258"/>
                  </a:cubicBezTo>
                  <a:cubicBezTo>
                    <a:pt x="596" y="266"/>
                    <a:pt x="597" y="274"/>
                    <a:pt x="598" y="281"/>
                  </a:cubicBezTo>
                  <a:cubicBezTo>
                    <a:pt x="610" y="280"/>
                    <a:pt x="610" y="280"/>
                    <a:pt x="610" y="280"/>
                  </a:cubicBezTo>
                  <a:cubicBezTo>
                    <a:pt x="609" y="272"/>
                    <a:pt x="608" y="264"/>
                    <a:pt x="607" y="256"/>
                  </a:cubicBezTo>
                  <a:moveTo>
                    <a:pt x="8" y="234"/>
                  </a:moveTo>
                  <a:cubicBezTo>
                    <a:pt x="6" y="242"/>
                    <a:pt x="5" y="250"/>
                    <a:pt x="3" y="258"/>
                  </a:cubicBezTo>
                  <a:cubicBezTo>
                    <a:pt x="16" y="259"/>
                    <a:pt x="16" y="259"/>
                    <a:pt x="16" y="259"/>
                  </a:cubicBezTo>
                  <a:cubicBezTo>
                    <a:pt x="17" y="252"/>
                    <a:pt x="18" y="244"/>
                    <a:pt x="20" y="237"/>
                  </a:cubicBezTo>
                  <a:cubicBezTo>
                    <a:pt x="8" y="234"/>
                    <a:pt x="8" y="234"/>
                    <a:pt x="8" y="234"/>
                  </a:cubicBezTo>
                  <a:moveTo>
                    <a:pt x="26" y="215"/>
                  </a:moveTo>
                  <a:cubicBezTo>
                    <a:pt x="26" y="215"/>
                    <a:pt x="26" y="215"/>
                    <a:pt x="26" y="215"/>
                  </a:cubicBezTo>
                  <a:cubicBezTo>
                    <a:pt x="26" y="215"/>
                    <a:pt x="26" y="215"/>
                    <a:pt x="26" y="215"/>
                  </a:cubicBezTo>
                  <a:cubicBezTo>
                    <a:pt x="26" y="215"/>
                    <a:pt x="26" y="215"/>
                    <a:pt x="26" y="215"/>
                  </a:cubicBezTo>
                  <a:moveTo>
                    <a:pt x="596" y="210"/>
                  </a:moveTo>
                  <a:cubicBezTo>
                    <a:pt x="584" y="214"/>
                    <a:pt x="584" y="214"/>
                    <a:pt x="584" y="214"/>
                  </a:cubicBezTo>
                  <a:cubicBezTo>
                    <a:pt x="586" y="221"/>
                    <a:pt x="588" y="228"/>
                    <a:pt x="590" y="236"/>
                  </a:cubicBezTo>
                  <a:cubicBezTo>
                    <a:pt x="602" y="233"/>
                    <a:pt x="602" y="233"/>
                    <a:pt x="602" y="233"/>
                  </a:cubicBezTo>
                  <a:cubicBezTo>
                    <a:pt x="600" y="225"/>
                    <a:pt x="598" y="217"/>
                    <a:pt x="596" y="210"/>
                  </a:cubicBezTo>
                  <a:moveTo>
                    <a:pt x="23" y="188"/>
                  </a:moveTo>
                  <a:cubicBezTo>
                    <a:pt x="20" y="196"/>
                    <a:pt x="17" y="203"/>
                    <a:pt x="15" y="211"/>
                  </a:cubicBezTo>
                  <a:cubicBezTo>
                    <a:pt x="26" y="215"/>
                    <a:pt x="26" y="215"/>
                    <a:pt x="26" y="215"/>
                  </a:cubicBezTo>
                  <a:cubicBezTo>
                    <a:pt x="29" y="207"/>
                    <a:pt x="31" y="200"/>
                    <a:pt x="34" y="193"/>
                  </a:cubicBezTo>
                  <a:cubicBezTo>
                    <a:pt x="23" y="188"/>
                    <a:pt x="23" y="188"/>
                    <a:pt x="23" y="188"/>
                  </a:cubicBezTo>
                  <a:moveTo>
                    <a:pt x="566" y="171"/>
                  </a:moveTo>
                  <a:cubicBezTo>
                    <a:pt x="566" y="171"/>
                    <a:pt x="566" y="171"/>
                    <a:pt x="566" y="171"/>
                  </a:cubicBezTo>
                  <a:cubicBezTo>
                    <a:pt x="566" y="171"/>
                    <a:pt x="566" y="171"/>
                    <a:pt x="566" y="171"/>
                  </a:cubicBezTo>
                  <a:moveTo>
                    <a:pt x="577" y="166"/>
                  </a:moveTo>
                  <a:cubicBezTo>
                    <a:pt x="566" y="171"/>
                    <a:pt x="566" y="171"/>
                    <a:pt x="566" y="171"/>
                  </a:cubicBezTo>
                  <a:cubicBezTo>
                    <a:pt x="570" y="178"/>
                    <a:pt x="573" y="185"/>
                    <a:pt x="576" y="192"/>
                  </a:cubicBezTo>
                  <a:cubicBezTo>
                    <a:pt x="587" y="187"/>
                    <a:pt x="587" y="187"/>
                    <a:pt x="587" y="187"/>
                  </a:cubicBezTo>
                  <a:cubicBezTo>
                    <a:pt x="584" y="180"/>
                    <a:pt x="581" y="173"/>
                    <a:pt x="577" y="166"/>
                  </a:cubicBezTo>
                  <a:moveTo>
                    <a:pt x="45" y="146"/>
                  </a:moveTo>
                  <a:cubicBezTo>
                    <a:pt x="40" y="153"/>
                    <a:pt x="36" y="160"/>
                    <a:pt x="33" y="167"/>
                  </a:cubicBezTo>
                  <a:cubicBezTo>
                    <a:pt x="44" y="172"/>
                    <a:pt x="44" y="172"/>
                    <a:pt x="44" y="172"/>
                  </a:cubicBezTo>
                  <a:cubicBezTo>
                    <a:pt x="44" y="172"/>
                    <a:pt x="44" y="172"/>
                    <a:pt x="44" y="172"/>
                  </a:cubicBezTo>
                  <a:cubicBezTo>
                    <a:pt x="47" y="165"/>
                    <a:pt x="51" y="159"/>
                    <a:pt x="55" y="152"/>
                  </a:cubicBezTo>
                  <a:cubicBezTo>
                    <a:pt x="45" y="146"/>
                    <a:pt x="45" y="146"/>
                    <a:pt x="45" y="146"/>
                  </a:cubicBezTo>
                  <a:moveTo>
                    <a:pt x="552" y="125"/>
                  </a:moveTo>
                  <a:cubicBezTo>
                    <a:pt x="542" y="132"/>
                    <a:pt x="542" y="132"/>
                    <a:pt x="542" y="132"/>
                  </a:cubicBezTo>
                  <a:cubicBezTo>
                    <a:pt x="547" y="138"/>
                    <a:pt x="551" y="145"/>
                    <a:pt x="555" y="151"/>
                  </a:cubicBezTo>
                  <a:cubicBezTo>
                    <a:pt x="565" y="145"/>
                    <a:pt x="565" y="145"/>
                    <a:pt x="565" y="145"/>
                  </a:cubicBezTo>
                  <a:cubicBezTo>
                    <a:pt x="561" y="138"/>
                    <a:pt x="557" y="131"/>
                    <a:pt x="552" y="125"/>
                  </a:cubicBezTo>
                  <a:moveTo>
                    <a:pt x="73" y="107"/>
                  </a:moveTo>
                  <a:cubicBezTo>
                    <a:pt x="68" y="113"/>
                    <a:pt x="63" y="119"/>
                    <a:pt x="58" y="126"/>
                  </a:cubicBezTo>
                  <a:cubicBezTo>
                    <a:pt x="68" y="133"/>
                    <a:pt x="68" y="133"/>
                    <a:pt x="68" y="133"/>
                  </a:cubicBezTo>
                  <a:cubicBezTo>
                    <a:pt x="72" y="127"/>
                    <a:pt x="77" y="121"/>
                    <a:pt x="82" y="115"/>
                  </a:cubicBezTo>
                  <a:cubicBezTo>
                    <a:pt x="73" y="107"/>
                    <a:pt x="73" y="107"/>
                    <a:pt x="73" y="107"/>
                  </a:cubicBezTo>
                  <a:moveTo>
                    <a:pt x="521" y="89"/>
                  </a:moveTo>
                  <a:cubicBezTo>
                    <a:pt x="512" y="97"/>
                    <a:pt x="512" y="97"/>
                    <a:pt x="512" y="97"/>
                  </a:cubicBezTo>
                  <a:cubicBezTo>
                    <a:pt x="518" y="103"/>
                    <a:pt x="523" y="108"/>
                    <a:pt x="528" y="114"/>
                  </a:cubicBezTo>
                  <a:cubicBezTo>
                    <a:pt x="537" y="106"/>
                    <a:pt x="537" y="106"/>
                    <a:pt x="537" y="106"/>
                  </a:cubicBezTo>
                  <a:cubicBezTo>
                    <a:pt x="532" y="100"/>
                    <a:pt x="526" y="94"/>
                    <a:pt x="521" y="89"/>
                  </a:cubicBezTo>
                  <a:moveTo>
                    <a:pt x="107" y="73"/>
                  </a:moveTo>
                  <a:cubicBezTo>
                    <a:pt x="100" y="78"/>
                    <a:pt x="95" y="84"/>
                    <a:pt x="89" y="89"/>
                  </a:cubicBezTo>
                  <a:cubicBezTo>
                    <a:pt x="98" y="98"/>
                    <a:pt x="98" y="98"/>
                    <a:pt x="98" y="98"/>
                  </a:cubicBezTo>
                  <a:cubicBezTo>
                    <a:pt x="103" y="92"/>
                    <a:pt x="109" y="87"/>
                    <a:pt x="115" y="82"/>
                  </a:cubicBezTo>
                  <a:cubicBezTo>
                    <a:pt x="107" y="73"/>
                    <a:pt x="107" y="73"/>
                    <a:pt x="107" y="73"/>
                  </a:cubicBezTo>
                  <a:moveTo>
                    <a:pt x="484" y="58"/>
                  </a:moveTo>
                  <a:cubicBezTo>
                    <a:pt x="477" y="67"/>
                    <a:pt x="477" y="67"/>
                    <a:pt x="477" y="67"/>
                  </a:cubicBezTo>
                  <a:cubicBezTo>
                    <a:pt x="483" y="72"/>
                    <a:pt x="489" y="77"/>
                    <a:pt x="495" y="82"/>
                  </a:cubicBezTo>
                  <a:cubicBezTo>
                    <a:pt x="503" y="72"/>
                    <a:pt x="503" y="72"/>
                    <a:pt x="503" y="72"/>
                  </a:cubicBezTo>
                  <a:cubicBezTo>
                    <a:pt x="497" y="67"/>
                    <a:pt x="491" y="62"/>
                    <a:pt x="484" y="58"/>
                  </a:cubicBezTo>
                  <a:moveTo>
                    <a:pt x="145" y="45"/>
                  </a:moveTo>
                  <a:cubicBezTo>
                    <a:pt x="138" y="49"/>
                    <a:pt x="132" y="53"/>
                    <a:pt x="125" y="58"/>
                  </a:cubicBezTo>
                  <a:cubicBezTo>
                    <a:pt x="133" y="68"/>
                    <a:pt x="133" y="68"/>
                    <a:pt x="133" y="68"/>
                  </a:cubicBezTo>
                  <a:cubicBezTo>
                    <a:pt x="133" y="68"/>
                    <a:pt x="133" y="68"/>
                    <a:pt x="133" y="68"/>
                  </a:cubicBezTo>
                  <a:cubicBezTo>
                    <a:pt x="139" y="63"/>
                    <a:pt x="145" y="59"/>
                    <a:pt x="152" y="55"/>
                  </a:cubicBezTo>
                  <a:cubicBezTo>
                    <a:pt x="145" y="45"/>
                    <a:pt x="145" y="45"/>
                    <a:pt x="145" y="45"/>
                  </a:cubicBezTo>
                  <a:moveTo>
                    <a:pt x="443" y="33"/>
                  </a:moveTo>
                  <a:cubicBezTo>
                    <a:pt x="438" y="43"/>
                    <a:pt x="438" y="43"/>
                    <a:pt x="438" y="43"/>
                  </a:cubicBezTo>
                  <a:cubicBezTo>
                    <a:pt x="445" y="47"/>
                    <a:pt x="451" y="51"/>
                    <a:pt x="458" y="55"/>
                  </a:cubicBezTo>
                  <a:cubicBezTo>
                    <a:pt x="464" y="44"/>
                    <a:pt x="464" y="44"/>
                    <a:pt x="464" y="44"/>
                  </a:cubicBezTo>
                  <a:cubicBezTo>
                    <a:pt x="458" y="40"/>
                    <a:pt x="451" y="36"/>
                    <a:pt x="443" y="33"/>
                  </a:cubicBezTo>
                  <a:moveTo>
                    <a:pt x="188" y="23"/>
                  </a:moveTo>
                  <a:cubicBezTo>
                    <a:pt x="180" y="26"/>
                    <a:pt x="173" y="29"/>
                    <a:pt x="166" y="33"/>
                  </a:cubicBezTo>
                  <a:cubicBezTo>
                    <a:pt x="172" y="44"/>
                    <a:pt x="172" y="44"/>
                    <a:pt x="172" y="44"/>
                  </a:cubicBezTo>
                  <a:cubicBezTo>
                    <a:pt x="179" y="40"/>
                    <a:pt x="185" y="37"/>
                    <a:pt x="193" y="34"/>
                  </a:cubicBezTo>
                  <a:cubicBezTo>
                    <a:pt x="188" y="23"/>
                    <a:pt x="188" y="23"/>
                    <a:pt x="188" y="23"/>
                  </a:cubicBezTo>
                  <a:moveTo>
                    <a:pt x="399" y="14"/>
                  </a:moveTo>
                  <a:cubicBezTo>
                    <a:pt x="395" y="26"/>
                    <a:pt x="395" y="26"/>
                    <a:pt x="395" y="26"/>
                  </a:cubicBezTo>
                  <a:cubicBezTo>
                    <a:pt x="403" y="28"/>
                    <a:pt x="410" y="31"/>
                    <a:pt x="417" y="34"/>
                  </a:cubicBezTo>
                  <a:cubicBezTo>
                    <a:pt x="422" y="23"/>
                    <a:pt x="422" y="23"/>
                    <a:pt x="422" y="23"/>
                  </a:cubicBezTo>
                  <a:cubicBezTo>
                    <a:pt x="414" y="19"/>
                    <a:pt x="407" y="17"/>
                    <a:pt x="399" y="14"/>
                  </a:cubicBezTo>
                  <a:moveTo>
                    <a:pt x="233" y="8"/>
                  </a:moveTo>
                  <a:cubicBezTo>
                    <a:pt x="226" y="10"/>
                    <a:pt x="218" y="12"/>
                    <a:pt x="210" y="15"/>
                  </a:cubicBezTo>
                  <a:cubicBezTo>
                    <a:pt x="214" y="26"/>
                    <a:pt x="214" y="26"/>
                    <a:pt x="214" y="26"/>
                  </a:cubicBezTo>
                  <a:cubicBezTo>
                    <a:pt x="214" y="26"/>
                    <a:pt x="214" y="26"/>
                    <a:pt x="214" y="26"/>
                  </a:cubicBezTo>
                  <a:cubicBezTo>
                    <a:pt x="221" y="24"/>
                    <a:pt x="229" y="22"/>
                    <a:pt x="236" y="20"/>
                  </a:cubicBezTo>
                  <a:cubicBezTo>
                    <a:pt x="233" y="8"/>
                    <a:pt x="233" y="8"/>
                    <a:pt x="233" y="8"/>
                  </a:cubicBezTo>
                  <a:moveTo>
                    <a:pt x="352" y="3"/>
                  </a:moveTo>
                  <a:cubicBezTo>
                    <a:pt x="351" y="15"/>
                    <a:pt x="351" y="15"/>
                    <a:pt x="351" y="15"/>
                  </a:cubicBezTo>
                  <a:cubicBezTo>
                    <a:pt x="358" y="16"/>
                    <a:pt x="366" y="18"/>
                    <a:pt x="373" y="20"/>
                  </a:cubicBezTo>
                  <a:cubicBezTo>
                    <a:pt x="376" y="8"/>
                    <a:pt x="376" y="8"/>
                    <a:pt x="376" y="8"/>
                  </a:cubicBezTo>
                  <a:cubicBezTo>
                    <a:pt x="368" y="6"/>
                    <a:pt x="360" y="4"/>
                    <a:pt x="352" y="3"/>
                  </a:cubicBezTo>
                  <a:moveTo>
                    <a:pt x="281" y="1"/>
                  </a:moveTo>
                  <a:cubicBezTo>
                    <a:pt x="273" y="1"/>
                    <a:pt x="265" y="2"/>
                    <a:pt x="257" y="3"/>
                  </a:cubicBezTo>
                  <a:cubicBezTo>
                    <a:pt x="259" y="15"/>
                    <a:pt x="259" y="15"/>
                    <a:pt x="259" y="15"/>
                  </a:cubicBezTo>
                  <a:cubicBezTo>
                    <a:pt x="266" y="14"/>
                    <a:pt x="274" y="13"/>
                    <a:pt x="282" y="13"/>
                  </a:cubicBezTo>
                  <a:cubicBezTo>
                    <a:pt x="281" y="1"/>
                    <a:pt x="281" y="1"/>
                    <a:pt x="281" y="1"/>
                  </a:cubicBezTo>
                  <a:moveTo>
                    <a:pt x="305" y="0"/>
                  </a:moveTo>
                  <a:cubicBezTo>
                    <a:pt x="305" y="0"/>
                    <a:pt x="305" y="0"/>
                    <a:pt x="305" y="0"/>
                  </a:cubicBezTo>
                  <a:cubicBezTo>
                    <a:pt x="305" y="12"/>
                    <a:pt x="305" y="12"/>
                    <a:pt x="305" y="12"/>
                  </a:cubicBezTo>
                  <a:cubicBezTo>
                    <a:pt x="305" y="12"/>
                    <a:pt x="305" y="12"/>
                    <a:pt x="305" y="12"/>
                  </a:cubicBezTo>
                  <a:cubicBezTo>
                    <a:pt x="305" y="12"/>
                    <a:pt x="305" y="12"/>
                    <a:pt x="305" y="12"/>
                  </a:cubicBezTo>
                  <a:cubicBezTo>
                    <a:pt x="313" y="12"/>
                    <a:pt x="320" y="12"/>
                    <a:pt x="328" y="13"/>
                  </a:cubicBezTo>
                  <a:cubicBezTo>
                    <a:pt x="329" y="0"/>
                    <a:pt x="329" y="0"/>
                    <a:pt x="329" y="0"/>
                  </a:cubicBezTo>
                  <a:cubicBezTo>
                    <a:pt x="321" y="0"/>
                    <a:pt x="313" y="0"/>
                    <a:pt x="305" y="0"/>
                  </a:cubicBezTo>
                </a:path>
              </a:pathLst>
            </a:custGeom>
            <a:solidFill>
              <a:srgbClr val="F5E6B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Oval 7"/>
            <p:cNvSpPr>
              <a:spLocks noChangeArrowheads="1"/>
            </p:cNvSpPr>
            <p:nvPr/>
          </p:nvSpPr>
          <p:spPr bwMode="auto">
            <a:xfrm>
              <a:off x="1001204" y="2281424"/>
              <a:ext cx="2268538" cy="2270126"/>
            </a:xfrm>
            <a:prstGeom prst="ellipse">
              <a:avLst/>
            </a:prstGeom>
            <a:solidFill>
              <a:srgbClr val="FECF4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Rectangle 8"/>
            <p:cNvSpPr>
              <a:spLocks noChangeArrowheads="1"/>
            </p:cNvSpPr>
            <p:nvPr/>
          </p:nvSpPr>
          <p:spPr bwMode="auto">
            <a:xfrm>
              <a:off x="912304" y="3149786"/>
              <a:ext cx="2578100" cy="152400"/>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 name="Freeform 9"/>
            <p:cNvSpPr/>
            <p:nvPr/>
          </p:nvSpPr>
          <p:spPr bwMode="auto">
            <a:xfrm>
              <a:off x="882142" y="3119624"/>
              <a:ext cx="2638425" cy="212725"/>
            </a:xfrm>
            <a:custGeom>
              <a:avLst/>
              <a:gdLst>
                <a:gd name="T0" fmla="*/ 614 w 621"/>
                <a:gd name="T1" fmla="*/ 43 h 50"/>
                <a:gd name="T2" fmla="*/ 621 w 621"/>
                <a:gd name="T3" fmla="*/ 43 h 50"/>
                <a:gd name="T4" fmla="*/ 621 w 621"/>
                <a:gd name="T5" fmla="*/ 7 h 50"/>
                <a:gd name="T6" fmla="*/ 618 w 621"/>
                <a:gd name="T7" fmla="*/ 2 h 50"/>
                <a:gd name="T8" fmla="*/ 614 w 621"/>
                <a:gd name="T9" fmla="*/ 0 h 50"/>
                <a:gd name="T10" fmla="*/ 7 w 621"/>
                <a:gd name="T11" fmla="*/ 0 h 50"/>
                <a:gd name="T12" fmla="*/ 2 w 621"/>
                <a:gd name="T13" fmla="*/ 2 h 50"/>
                <a:gd name="T14" fmla="*/ 0 w 621"/>
                <a:gd name="T15" fmla="*/ 7 h 50"/>
                <a:gd name="T16" fmla="*/ 0 w 621"/>
                <a:gd name="T17" fmla="*/ 43 h 50"/>
                <a:gd name="T18" fmla="*/ 2 w 621"/>
                <a:gd name="T19" fmla="*/ 47 h 50"/>
                <a:gd name="T20" fmla="*/ 7 w 621"/>
                <a:gd name="T21" fmla="*/ 50 h 50"/>
                <a:gd name="T22" fmla="*/ 614 w 621"/>
                <a:gd name="T23" fmla="*/ 50 h 50"/>
                <a:gd name="T24" fmla="*/ 618 w 621"/>
                <a:gd name="T25" fmla="*/ 47 h 50"/>
                <a:gd name="T26" fmla="*/ 621 w 621"/>
                <a:gd name="T27" fmla="*/ 43 h 50"/>
                <a:gd name="T28" fmla="*/ 614 w 621"/>
                <a:gd name="T29" fmla="*/ 43 h 50"/>
                <a:gd name="T30" fmla="*/ 614 w 621"/>
                <a:gd name="T31" fmla="*/ 35 h 50"/>
                <a:gd name="T32" fmla="*/ 14 w 621"/>
                <a:gd name="T33" fmla="*/ 35 h 50"/>
                <a:gd name="T34" fmla="*/ 14 w 621"/>
                <a:gd name="T35" fmla="*/ 14 h 50"/>
                <a:gd name="T36" fmla="*/ 606 w 621"/>
                <a:gd name="T37" fmla="*/ 14 h 50"/>
                <a:gd name="T38" fmla="*/ 606 w 621"/>
                <a:gd name="T39" fmla="*/ 43 h 50"/>
                <a:gd name="T40" fmla="*/ 614 w 621"/>
                <a:gd name="T41" fmla="*/ 43 h 50"/>
                <a:gd name="T42" fmla="*/ 614 w 621"/>
                <a:gd name="T43" fmla="*/ 35 h 50"/>
                <a:gd name="T44" fmla="*/ 614 w 621"/>
                <a:gd name="T45" fmla="*/ 43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21" h="50">
                  <a:moveTo>
                    <a:pt x="614" y="43"/>
                  </a:moveTo>
                  <a:cubicBezTo>
                    <a:pt x="621" y="43"/>
                    <a:pt x="621" y="43"/>
                    <a:pt x="621" y="43"/>
                  </a:cubicBezTo>
                  <a:cubicBezTo>
                    <a:pt x="621" y="7"/>
                    <a:pt x="621" y="7"/>
                    <a:pt x="621" y="7"/>
                  </a:cubicBezTo>
                  <a:cubicBezTo>
                    <a:pt x="621" y="5"/>
                    <a:pt x="620" y="3"/>
                    <a:pt x="618" y="2"/>
                  </a:cubicBezTo>
                  <a:cubicBezTo>
                    <a:pt x="617" y="1"/>
                    <a:pt x="615" y="0"/>
                    <a:pt x="614" y="0"/>
                  </a:cubicBezTo>
                  <a:cubicBezTo>
                    <a:pt x="7" y="0"/>
                    <a:pt x="7" y="0"/>
                    <a:pt x="7" y="0"/>
                  </a:cubicBezTo>
                  <a:cubicBezTo>
                    <a:pt x="5" y="0"/>
                    <a:pt x="3" y="1"/>
                    <a:pt x="2" y="2"/>
                  </a:cubicBezTo>
                  <a:cubicBezTo>
                    <a:pt x="1" y="3"/>
                    <a:pt x="0" y="5"/>
                    <a:pt x="0" y="7"/>
                  </a:cubicBezTo>
                  <a:cubicBezTo>
                    <a:pt x="0" y="43"/>
                    <a:pt x="0" y="43"/>
                    <a:pt x="0" y="43"/>
                  </a:cubicBezTo>
                  <a:cubicBezTo>
                    <a:pt x="0" y="44"/>
                    <a:pt x="1" y="46"/>
                    <a:pt x="2" y="47"/>
                  </a:cubicBezTo>
                  <a:cubicBezTo>
                    <a:pt x="3" y="49"/>
                    <a:pt x="5" y="50"/>
                    <a:pt x="7" y="50"/>
                  </a:cubicBezTo>
                  <a:cubicBezTo>
                    <a:pt x="614" y="50"/>
                    <a:pt x="614" y="50"/>
                    <a:pt x="614" y="50"/>
                  </a:cubicBezTo>
                  <a:cubicBezTo>
                    <a:pt x="615" y="50"/>
                    <a:pt x="617" y="49"/>
                    <a:pt x="618" y="47"/>
                  </a:cubicBezTo>
                  <a:cubicBezTo>
                    <a:pt x="620" y="46"/>
                    <a:pt x="621" y="44"/>
                    <a:pt x="621" y="43"/>
                  </a:cubicBezTo>
                  <a:cubicBezTo>
                    <a:pt x="614" y="43"/>
                    <a:pt x="614" y="43"/>
                    <a:pt x="614" y="43"/>
                  </a:cubicBezTo>
                  <a:cubicBezTo>
                    <a:pt x="614" y="35"/>
                    <a:pt x="614" y="35"/>
                    <a:pt x="614" y="35"/>
                  </a:cubicBezTo>
                  <a:cubicBezTo>
                    <a:pt x="14" y="35"/>
                    <a:pt x="14" y="35"/>
                    <a:pt x="14" y="35"/>
                  </a:cubicBezTo>
                  <a:cubicBezTo>
                    <a:pt x="14" y="14"/>
                    <a:pt x="14" y="14"/>
                    <a:pt x="14" y="14"/>
                  </a:cubicBezTo>
                  <a:cubicBezTo>
                    <a:pt x="606" y="14"/>
                    <a:pt x="606" y="14"/>
                    <a:pt x="606" y="14"/>
                  </a:cubicBezTo>
                  <a:cubicBezTo>
                    <a:pt x="606" y="43"/>
                    <a:pt x="606" y="43"/>
                    <a:pt x="606" y="43"/>
                  </a:cubicBezTo>
                  <a:cubicBezTo>
                    <a:pt x="614" y="43"/>
                    <a:pt x="614" y="43"/>
                    <a:pt x="614" y="43"/>
                  </a:cubicBezTo>
                  <a:cubicBezTo>
                    <a:pt x="614" y="35"/>
                    <a:pt x="614" y="35"/>
                    <a:pt x="614" y="35"/>
                  </a:cubicBezTo>
                  <a:lnTo>
                    <a:pt x="614" y="43"/>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Rectangle 10"/>
            <p:cNvSpPr>
              <a:spLocks noChangeArrowheads="1"/>
            </p:cNvSpPr>
            <p:nvPr/>
          </p:nvSpPr>
          <p:spPr bwMode="auto">
            <a:xfrm>
              <a:off x="912304" y="3302186"/>
              <a:ext cx="2578100" cy="149225"/>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8" name="Freeform 11"/>
            <p:cNvSpPr/>
            <p:nvPr/>
          </p:nvSpPr>
          <p:spPr bwMode="auto">
            <a:xfrm>
              <a:off x="882142" y="3268849"/>
              <a:ext cx="2638425" cy="212725"/>
            </a:xfrm>
            <a:custGeom>
              <a:avLst/>
              <a:gdLst>
                <a:gd name="T0" fmla="*/ 7 w 621"/>
                <a:gd name="T1" fmla="*/ 8 h 50"/>
                <a:gd name="T2" fmla="*/ 0 w 621"/>
                <a:gd name="T3" fmla="*/ 8 h 50"/>
                <a:gd name="T4" fmla="*/ 0 w 621"/>
                <a:gd name="T5" fmla="*/ 43 h 50"/>
                <a:gd name="T6" fmla="*/ 2 w 621"/>
                <a:gd name="T7" fmla="*/ 48 h 50"/>
                <a:gd name="T8" fmla="*/ 7 w 621"/>
                <a:gd name="T9" fmla="*/ 50 h 50"/>
                <a:gd name="T10" fmla="*/ 614 w 621"/>
                <a:gd name="T11" fmla="*/ 50 h 50"/>
                <a:gd name="T12" fmla="*/ 618 w 621"/>
                <a:gd name="T13" fmla="*/ 48 h 50"/>
                <a:gd name="T14" fmla="*/ 621 w 621"/>
                <a:gd name="T15" fmla="*/ 43 h 50"/>
                <a:gd name="T16" fmla="*/ 621 w 621"/>
                <a:gd name="T17" fmla="*/ 8 h 50"/>
                <a:gd name="T18" fmla="*/ 618 w 621"/>
                <a:gd name="T19" fmla="*/ 3 h 50"/>
                <a:gd name="T20" fmla="*/ 614 w 621"/>
                <a:gd name="T21" fmla="*/ 0 h 50"/>
                <a:gd name="T22" fmla="*/ 7 w 621"/>
                <a:gd name="T23" fmla="*/ 0 h 50"/>
                <a:gd name="T24" fmla="*/ 2 w 621"/>
                <a:gd name="T25" fmla="*/ 3 h 50"/>
                <a:gd name="T26" fmla="*/ 0 w 621"/>
                <a:gd name="T27" fmla="*/ 8 h 50"/>
                <a:gd name="T28" fmla="*/ 7 w 621"/>
                <a:gd name="T29" fmla="*/ 8 h 50"/>
                <a:gd name="T30" fmla="*/ 7 w 621"/>
                <a:gd name="T31" fmla="*/ 15 h 50"/>
                <a:gd name="T32" fmla="*/ 606 w 621"/>
                <a:gd name="T33" fmla="*/ 15 h 50"/>
                <a:gd name="T34" fmla="*/ 606 w 621"/>
                <a:gd name="T35" fmla="*/ 36 h 50"/>
                <a:gd name="T36" fmla="*/ 14 w 621"/>
                <a:gd name="T37" fmla="*/ 36 h 50"/>
                <a:gd name="T38" fmla="*/ 14 w 621"/>
                <a:gd name="T39" fmla="*/ 8 h 50"/>
                <a:gd name="T40" fmla="*/ 7 w 621"/>
                <a:gd name="T41" fmla="*/ 8 h 50"/>
                <a:gd name="T42" fmla="*/ 7 w 621"/>
                <a:gd name="T43" fmla="*/ 15 h 50"/>
                <a:gd name="T44" fmla="*/ 7 w 621"/>
                <a:gd name="T45" fmla="*/ 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21" h="50">
                  <a:moveTo>
                    <a:pt x="7" y="8"/>
                  </a:moveTo>
                  <a:cubicBezTo>
                    <a:pt x="0" y="8"/>
                    <a:pt x="0" y="8"/>
                    <a:pt x="0" y="8"/>
                  </a:cubicBezTo>
                  <a:cubicBezTo>
                    <a:pt x="0" y="43"/>
                    <a:pt x="0" y="43"/>
                    <a:pt x="0" y="43"/>
                  </a:cubicBezTo>
                  <a:cubicBezTo>
                    <a:pt x="0" y="45"/>
                    <a:pt x="1" y="47"/>
                    <a:pt x="2" y="48"/>
                  </a:cubicBezTo>
                  <a:cubicBezTo>
                    <a:pt x="3" y="49"/>
                    <a:pt x="5" y="50"/>
                    <a:pt x="7" y="50"/>
                  </a:cubicBezTo>
                  <a:cubicBezTo>
                    <a:pt x="614" y="50"/>
                    <a:pt x="614" y="50"/>
                    <a:pt x="614" y="50"/>
                  </a:cubicBezTo>
                  <a:cubicBezTo>
                    <a:pt x="615" y="50"/>
                    <a:pt x="617" y="49"/>
                    <a:pt x="618" y="48"/>
                  </a:cubicBezTo>
                  <a:cubicBezTo>
                    <a:pt x="620" y="47"/>
                    <a:pt x="621" y="45"/>
                    <a:pt x="621" y="43"/>
                  </a:cubicBezTo>
                  <a:cubicBezTo>
                    <a:pt x="621" y="8"/>
                    <a:pt x="621" y="8"/>
                    <a:pt x="621" y="8"/>
                  </a:cubicBezTo>
                  <a:cubicBezTo>
                    <a:pt x="621" y="6"/>
                    <a:pt x="620" y="4"/>
                    <a:pt x="618" y="3"/>
                  </a:cubicBezTo>
                  <a:cubicBezTo>
                    <a:pt x="617" y="1"/>
                    <a:pt x="615" y="0"/>
                    <a:pt x="614" y="0"/>
                  </a:cubicBezTo>
                  <a:cubicBezTo>
                    <a:pt x="7" y="0"/>
                    <a:pt x="7" y="0"/>
                    <a:pt x="7" y="0"/>
                  </a:cubicBezTo>
                  <a:cubicBezTo>
                    <a:pt x="5" y="0"/>
                    <a:pt x="3" y="1"/>
                    <a:pt x="2" y="3"/>
                  </a:cubicBezTo>
                  <a:cubicBezTo>
                    <a:pt x="1" y="4"/>
                    <a:pt x="0" y="6"/>
                    <a:pt x="0" y="8"/>
                  </a:cubicBezTo>
                  <a:cubicBezTo>
                    <a:pt x="7" y="8"/>
                    <a:pt x="7" y="8"/>
                    <a:pt x="7" y="8"/>
                  </a:cubicBezTo>
                  <a:cubicBezTo>
                    <a:pt x="7" y="15"/>
                    <a:pt x="7" y="15"/>
                    <a:pt x="7" y="15"/>
                  </a:cubicBezTo>
                  <a:cubicBezTo>
                    <a:pt x="606" y="15"/>
                    <a:pt x="606" y="15"/>
                    <a:pt x="606" y="15"/>
                  </a:cubicBezTo>
                  <a:cubicBezTo>
                    <a:pt x="606" y="36"/>
                    <a:pt x="606" y="36"/>
                    <a:pt x="606" y="36"/>
                  </a:cubicBezTo>
                  <a:cubicBezTo>
                    <a:pt x="14" y="36"/>
                    <a:pt x="14" y="36"/>
                    <a:pt x="14" y="36"/>
                  </a:cubicBezTo>
                  <a:cubicBezTo>
                    <a:pt x="14" y="8"/>
                    <a:pt x="14" y="8"/>
                    <a:pt x="14" y="8"/>
                  </a:cubicBezTo>
                  <a:cubicBezTo>
                    <a:pt x="7" y="8"/>
                    <a:pt x="7" y="8"/>
                    <a:pt x="7" y="8"/>
                  </a:cubicBezTo>
                  <a:cubicBezTo>
                    <a:pt x="7" y="15"/>
                    <a:pt x="7" y="15"/>
                    <a:pt x="7" y="15"/>
                  </a:cubicBezTo>
                  <a:lnTo>
                    <a:pt x="7" y="8"/>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a:off x="3490404" y="3149786"/>
              <a:ext cx="442913" cy="301625"/>
            </a:xfrm>
            <a:custGeom>
              <a:avLst/>
              <a:gdLst>
                <a:gd name="T0" fmla="*/ 0 w 279"/>
                <a:gd name="T1" fmla="*/ 0 h 190"/>
                <a:gd name="T2" fmla="*/ 0 w 279"/>
                <a:gd name="T3" fmla="*/ 96 h 190"/>
                <a:gd name="T4" fmla="*/ 0 w 279"/>
                <a:gd name="T5" fmla="*/ 190 h 190"/>
                <a:gd name="T6" fmla="*/ 279 w 279"/>
                <a:gd name="T7" fmla="*/ 96 h 190"/>
                <a:gd name="T8" fmla="*/ 0 w 279"/>
                <a:gd name="T9" fmla="*/ 0 h 190"/>
              </a:gdLst>
              <a:ahLst/>
              <a:cxnLst>
                <a:cxn ang="0">
                  <a:pos x="T0" y="T1"/>
                </a:cxn>
                <a:cxn ang="0">
                  <a:pos x="T2" y="T3"/>
                </a:cxn>
                <a:cxn ang="0">
                  <a:pos x="T4" y="T5"/>
                </a:cxn>
                <a:cxn ang="0">
                  <a:pos x="T6" y="T7"/>
                </a:cxn>
                <a:cxn ang="0">
                  <a:pos x="T8" y="T9"/>
                </a:cxn>
              </a:cxnLst>
              <a:rect l="0" t="0" r="r" b="b"/>
              <a:pathLst>
                <a:path w="279" h="190">
                  <a:moveTo>
                    <a:pt x="0" y="0"/>
                  </a:moveTo>
                  <a:lnTo>
                    <a:pt x="0" y="96"/>
                  </a:lnTo>
                  <a:lnTo>
                    <a:pt x="0" y="190"/>
                  </a:lnTo>
                  <a:lnTo>
                    <a:pt x="279" y="96"/>
                  </a:lnTo>
                  <a:lnTo>
                    <a:pt x="0" y="0"/>
                  </a:lnTo>
                  <a:close/>
                </a:path>
              </a:pathLst>
            </a:custGeom>
            <a:solidFill>
              <a:srgbClr val="E6E7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3"/>
            <p:cNvSpPr/>
            <p:nvPr/>
          </p:nvSpPr>
          <p:spPr bwMode="auto">
            <a:xfrm>
              <a:off x="3457067" y="3119624"/>
              <a:ext cx="504825" cy="365125"/>
            </a:xfrm>
            <a:custGeom>
              <a:avLst/>
              <a:gdLst>
                <a:gd name="T0" fmla="*/ 8 w 119"/>
                <a:gd name="T1" fmla="*/ 7 h 86"/>
                <a:gd name="T2" fmla="*/ 0 w 119"/>
                <a:gd name="T3" fmla="*/ 7 h 86"/>
                <a:gd name="T4" fmla="*/ 0 w 119"/>
                <a:gd name="T5" fmla="*/ 43 h 86"/>
                <a:gd name="T6" fmla="*/ 0 w 119"/>
                <a:gd name="T7" fmla="*/ 78 h 86"/>
                <a:gd name="T8" fmla="*/ 3 w 119"/>
                <a:gd name="T9" fmla="*/ 84 h 86"/>
                <a:gd name="T10" fmla="*/ 10 w 119"/>
                <a:gd name="T11" fmla="*/ 85 h 86"/>
                <a:gd name="T12" fmla="*/ 114 w 119"/>
                <a:gd name="T13" fmla="*/ 49 h 86"/>
                <a:gd name="T14" fmla="*/ 119 w 119"/>
                <a:gd name="T15" fmla="*/ 43 h 86"/>
                <a:gd name="T16" fmla="*/ 114 w 119"/>
                <a:gd name="T17" fmla="*/ 36 h 86"/>
                <a:gd name="T18" fmla="*/ 10 w 119"/>
                <a:gd name="T19" fmla="*/ 0 h 86"/>
                <a:gd name="T20" fmla="*/ 3 w 119"/>
                <a:gd name="T21" fmla="*/ 1 h 86"/>
                <a:gd name="T22" fmla="*/ 0 w 119"/>
                <a:gd name="T23" fmla="*/ 7 h 86"/>
                <a:gd name="T24" fmla="*/ 8 w 119"/>
                <a:gd name="T25" fmla="*/ 7 h 86"/>
                <a:gd name="T26" fmla="*/ 5 w 119"/>
                <a:gd name="T27" fmla="*/ 14 h 86"/>
                <a:gd name="T28" fmla="*/ 90 w 119"/>
                <a:gd name="T29" fmla="*/ 43 h 86"/>
                <a:gd name="T30" fmla="*/ 15 w 119"/>
                <a:gd name="T31" fmla="*/ 68 h 86"/>
                <a:gd name="T32" fmla="*/ 15 w 119"/>
                <a:gd name="T33" fmla="*/ 43 h 86"/>
                <a:gd name="T34" fmla="*/ 15 w 119"/>
                <a:gd name="T35" fmla="*/ 7 h 86"/>
                <a:gd name="T36" fmla="*/ 8 w 119"/>
                <a:gd name="T37" fmla="*/ 7 h 86"/>
                <a:gd name="T38" fmla="*/ 5 w 119"/>
                <a:gd name="T39" fmla="*/ 14 h 86"/>
                <a:gd name="T40" fmla="*/ 8 w 119"/>
                <a:gd name="T41" fmla="*/ 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9" h="86">
                  <a:moveTo>
                    <a:pt x="8" y="7"/>
                  </a:moveTo>
                  <a:cubicBezTo>
                    <a:pt x="0" y="7"/>
                    <a:pt x="0" y="7"/>
                    <a:pt x="0" y="7"/>
                  </a:cubicBezTo>
                  <a:cubicBezTo>
                    <a:pt x="0" y="43"/>
                    <a:pt x="0" y="43"/>
                    <a:pt x="0" y="43"/>
                  </a:cubicBezTo>
                  <a:cubicBezTo>
                    <a:pt x="0" y="78"/>
                    <a:pt x="0" y="78"/>
                    <a:pt x="0" y="78"/>
                  </a:cubicBezTo>
                  <a:cubicBezTo>
                    <a:pt x="0" y="80"/>
                    <a:pt x="2" y="83"/>
                    <a:pt x="3" y="84"/>
                  </a:cubicBezTo>
                  <a:cubicBezTo>
                    <a:pt x="5" y="85"/>
                    <a:pt x="8" y="86"/>
                    <a:pt x="10" y="85"/>
                  </a:cubicBezTo>
                  <a:cubicBezTo>
                    <a:pt x="114" y="49"/>
                    <a:pt x="114" y="49"/>
                    <a:pt x="114" y="49"/>
                  </a:cubicBezTo>
                  <a:cubicBezTo>
                    <a:pt x="117" y="48"/>
                    <a:pt x="119" y="46"/>
                    <a:pt x="119" y="43"/>
                  </a:cubicBezTo>
                  <a:cubicBezTo>
                    <a:pt x="119" y="39"/>
                    <a:pt x="117" y="37"/>
                    <a:pt x="114" y="36"/>
                  </a:cubicBezTo>
                  <a:cubicBezTo>
                    <a:pt x="10" y="0"/>
                    <a:pt x="10" y="0"/>
                    <a:pt x="10" y="0"/>
                  </a:cubicBezTo>
                  <a:cubicBezTo>
                    <a:pt x="8" y="0"/>
                    <a:pt x="5" y="0"/>
                    <a:pt x="3" y="1"/>
                  </a:cubicBezTo>
                  <a:cubicBezTo>
                    <a:pt x="2" y="2"/>
                    <a:pt x="0" y="5"/>
                    <a:pt x="0" y="7"/>
                  </a:cubicBezTo>
                  <a:cubicBezTo>
                    <a:pt x="8" y="7"/>
                    <a:pt x="8" y="7"/>
                    <a:pt x="8" y="7"/>
                  </a:cubicBezTo>
                  <a:cubicBezTo>
                    <a:pt x="5" y="14"/>
                    <a:pt x="5" y="14"/>
                    <a:pt x="5" y="14"/>
                  </a:cubicBezTo>
                  <a:cubicBezTo>
                    <a:pt x="90" y="43"/>
                    <a:pt x="90" y="43"/>
                    <a:pt x="90" y="43"/>
                  </a:cubicBezTo>
                  <a:cubicBezTo>
                    <a:pt x="15" y="68"/>
                    <a:pt x="15" y="68"/>
                    <a:pt x="15" y="68"/>
                  </a:cubicBezTo>
                  <a:cubicBezTo>
                    <a:pt x="15" y="43"/>
                    <a:pt x="15" y="43"/>
                    <a:pt x="15" y="43"/>
                  </a:cubicBezTo>
                  <a:cubicBezTo>
                    <a:pt x="15" y="7"/>
                    <a:pt x="15" y="7"/>
                    <a:pt x="15" y="7"/>
                  </a:cubicBezTo>
                  <a:cubicBezTo>
                    <a:pt x="8" y="7"/>
                    <a:pt x="8" y="7"/>
                    <a:pt x="8" y="7"/>
                  </a:cubicBezTo>
                  <a:cubicBezTo>
                    <a:pt x="5" y="14"/>
                    <a:pt x="5" y="14"/>
                    <a:pt x="5" y="14"/>
                  </a:cubicBezTo>
                  <a:lnTo>
                    <a:pt x="8" y="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4"/>
            <p:cNvSpPr/>
            <p:nvPr/>
          </p:nvSpPr>
          <p:spPr bwMode="auto">
            <a:xfrm>
              <a:off x="483679" y="3149786"/>
              <a:ext cx="428625" cy="301625"/>
            </a:xfrm>
            <a:custGeom>
              <a:avLst/>
              <a:gdLst>
                <a:gd name="T0" fmla="*/ 270 w 270"/>
                <a:gd name="T1" fmla="*/ 0 h 190"/>
                <a:gd name="T2" fmla="*/ 0 w 270"/>
                <a:gd name="T3" fmla="*/ 0 h 190"/>
                <a:gd name="T4" fmla="*/ 0 w 270"/>
                <a:gd name="T5" fmla="*/ 190 h 190"/>
                <a:gd name="T6" fmla="*/ 270 w 270"/>
                <a:gd name="T7" fmla="*/ 190 h 190"/>
                <a:gd name="T8" fmla="*/ 270 w 270"/>
                <a:gd name="T9" fmla="*/ 96 h 190"/>
                <a:gd name="T10" fmla="*/ 270 w 270"/>
                <a:gd name="T11" fmla="*/ 0 h 190"/>
              </a:gdLst>
              <a:ahLst/>
              <a:cxnLst>
                <a:cxn ang="0">
                  <a:pos x="T0" y="T1"/>
                </a:cxn>
                <a:cxn ang="0">
                  <a:pos x="T2" y="T3"/>
                </a:cxn>
                <a:cxn ang="0">
                  <a:pos x="T4" y="T5"/>
                </a:cxn>
                <a:cxn ang="0">
                  <a:pos x="T6" y="T7"/>
                </a:cxn>
                <a:cxn ang="0">
                  <a:pos x="T8" y="T9"/>
                </a:cxn>
                <a:cxn ang="0">
                  <a:pos x="T10" y="T11"/>
                </a:cxn>
              </a:cxnLst>
              <a:rect l="0" t="0" r="r" b="b"/>
              <a:pathLst>
                <a:path w="270" h="190">
                  <a:moveTo>
                    <a:pt x="270" y="0"/>
                  </a:moveTo>
                  <a:lnTo>
                    <a:pt x="0" y="0"/>
                  </a:lnTo>
                  <a:lnTo>
                    <a:pt x="0" y="190"/>
                  </a:lnTo>
                  <a:lnTo>
                    <a:pt x="270" y="190"/>
                  </a:lnTo>
                  <a:lnTo>
                    <a:pt x="270" y="96"/>
                  </a:lnTo>
                  <a:lnTo>
                    <a:pt x="270" y="0"/>
                  </a:ln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5"/>
            <p:cNvSpPr/>
            <p:nvPr/>
          </p:nvSpPr>
          <p:spPr bwMode="auto">
            <a:xfrm>
              <a:off x="453517" y="3119624"/>
              <a:ext cx="488950" cy="361950"/>
            </a:xfrm>
            <a:custGeom>
              <a:avLst/>
              <a:gdLst>
                <a:gd name="T0" fmla="*/ 108 w 115"/>
                <a:gd name="T1" fmla="*/ 7 h 85"/>
                <a:gd name="T2" fmla="*/ 108 w 115"/>
                <a:gd name="T3" fmla="*/ 0 h 85"/>
                <a:gd name="T4" fmla="*/ 7 w 115"/>
                <a:gd name="T5" fmla="*/ 0 h 85"/>
                <a:gd name="T6" fmla="*/ 2 w 115"/>
                <a:gd name="T7" fmla="*/ 2 h 85"/>
                <a:gd name="T8" fmla="*/ 0 w 115"/>
                <a:gd name="T9" fmla="*/ 7 h 85"/>
                <a:gd name="T10" fmla="*/ 0 w 115"/>
                <a:gd name="T11" fmla="*/ 78 h 85"/>
                <a:gd name="T12" fmla="*/ 2 w 115"/>
                <a:gd name="T13" fmla="*/ 83 h 85"/>
                <a:gd name="T14" fmla="*/ 7 w 115"/>
                <a:gd name="T15" fmla="*/ 85 h 85"/>
                <a:gd name="T16" fmla="*/ 108 w 115"/>
                <a:gd name="T17" fmla="*/ 85 h 85"/>
                <a:gd name="T18" fmla="*/ 113 w 115"/>
                <a:gd name="T19" fmla="*/ 83 h 85"/>
                <a:gd name="T20" fmla="*/ 115 w 115"/>
                <a:gd name="T21" fmla="*/ 78 h 85"/>
                <a:gd name="T22" fmla="*/ 115 w 115"/>
                <a:gd name="T23" fmla="*/ 43 h 85"/>
                <a:gd name="T24" fmla="*/ 115 w 115"/>
                <a:gd name="T25" fmla="*/ 7 h 85"/>
                <a:gd name="T26" fmla="*/ 113 w 115"/>
                <a:gd name="T27" fmla="*/ 2 h 85"/>
                <a:gd name="T28" fmla="*/ 108 w 115"/>
                <a:gd name="T29" fmla="*/ 0 h 85"/>
                <a:gd name="T30" fmla="*/ 108 w 115"/>
                <a:gd name="T31" fmla="*/ 7 h 85"/>
                <a:gd name="T32" fmla="*/ 101 w 115"/>
                <a:gd name="T33" fmla="*/ 7 h 85"/>
                <a:gd name="T34" fmla="*/ 101 w 115"/>
                <a:gd name="T35" fmla="*/ 43 h 85"/>
                <a:gd name="T36" fmla="*/ 101 w 115"/>
                <a:gd name="T37" fmla="*/ 71 h 85"/>
                <a:gd name="T38" fmla="*/ 14 w 115"/>
                <a:gd name="T39" fmla="*/ 71 h 85"/>
                <a:gd name="T40" fmla="*/ 14 w 115"/>
                <a:gd name="T41" fmla="*/ 14 h 85"/>
                <a:gd name="T42" fmla="*/ 108 w 115"/>
                <a:gd name="T43" fmla="*/ 14 h 85"/>
                <a:gd name="T44" fmla="*/ 108 w 115"/>
                <a:gd name="T45" fmla="*/ 7 h 85"/>
                <a:gd name="T46" fmla="*/ 101 w 115"/>
                <a:gd name="T47" fmla="*/ 7 h 85"/>
                <a:gd name="T48" fmla="*/ 108 w 115"/>
                <a:gd name="T49" fmla="*/ 7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5" h="85">
                  <a:moveTo>
                    <a:pt x="108" y="7"/>
                  </a:moveTo>
                  <a:cubicBezTo>
                    <a:pt x="108" y="0"/>
                    <a:pt x="108" y="0"/>
                    <a:pt x="108" y="0"/>
                  </a:cubicBezTo>
                  <a:cubicBezTo>
                    <a:pt x="7" y="0"/>
                    <a:pt x="7" y="0"/>
                    <a:pt x="7" y="0"/>
                  </a:cubicBezTo>
                  <a:cubicBezTo>
                    <a:pt x="5" y="0"/>
                    <a:pt x="3" y="1"/>
                    <a:pt x="2" y="2"/>
                  </a:cubicBezTo>
                  <a:cubicBezTo>
                    <a:pt x="0" y="3"/>
                    <a:pt x="0" y="5"/>
                    <a:pt x="0" y="7"/>
                  </a:cubicBezTo>
                  <a:cubicBezTo>
                    <a:pt x="0" y="78"/>
                    <a:pt x="0" y="78"/>
                    <a:pt x="0" y="78"/>
                  </a:cubicBezTo>
                  <a:cubicBezTo>
                    <a:pt x="0" y="80"/>
                    <a:pt x="0" y="82"/>
                    <a:pt x="2" y="83"/>
                  </a:cubicBezTo>
                  <a:cubicBezTo>
                    <a:pt x="3" y="84"/>
                    <a:pt x="5" y="85"/>
                    <a:pt x="7" y="85"/>
                  </a:cubicBezTo>
                  <a:cubicBezTo>
                    <a:pt x="108" y="85"/>
                    <a:pt x="108" y="85"/>
                    <a:pt x="108" y="85"/>
                  </a:cubicBezTo>
                  <a:cubicBezTo>
                    <a:pt x="110" y="85"/>
                    <a:pt x="112" y="84"/>
                    <a:pt x="113" y="83"/>
                  </a:cubicBezTo>
                  <a:cubicBezTo>
                    <a:pt x="114" y="82"/>
                    <a:pt x="115" y="80"/>
                    <a:pt x="115" y="78"/>
                  </a:cubicBezTo>
                  <a:cubicBezTo>
                    <a:pt x="115" y="43"/>
                    <a:pt x="115" y="43"/>
                    <a:pt x="115" y="43"/>
                  </a:cubicBezTo>
                  <a:cubicBezTo>
                    <a:pt x="115" y="7"/>
                    <a:pt x="115" y="7"/>
                    <a:pt x="115" y="7"/>
                  </a:cubicBezTo>
                  <a:cubicBezTo>
                    <a:pt x="115" y="5"/>
                    <a:pt x="114" y="3"/>
                    <a:pt x="113" y="2"/>
                  </a:cubicBezTo>
                  <a:cubicBezTo>
                    <a:pt x="112" y="1"/>
                    <a:pt x="110" y="0"/>
                    <a:pt x="108" y="0"/>
                  </a:cubicBezTo>
                  <a:cubicBezTo>
                    <a:pt x="108" y="7"/>
                    <a:pt x="108" y="7"/>
                    <a:pt x="108" y="7"/>
                  </a:cubicBezTo>
                  <a:cubicBezTo>
                    <a:pt x="101" y="7"/>
                    <a:pt x="101" y="7"/>
                    <a:pt x="101" y="7"/>
                  </a:cubicBezTo>
                  <a:cubicBezTo>
                    <a:pt x="101" y="43"/>
                    <a:pt x="101" y="43"/>
                    <a:pt x="101" y="43"/>
                  </a:cubicBezTo>
                  <a:cubicBezTo>
                    <a:pt x="101" y="71"/>
                    <a:pt x="101" y="71"/>
                    <a:pt x="101" y="71"/>
                  </a:cubicBezTo>
                  <a:cubicBezTo>
                    <a:pt x="14" y="71"/>
                    <a:pt x="14" y="71"/>
                    <a:pt x="14" y="71"/>
                  </a:cubicBezTo>
                  <a:cubicBezTo>
                    <a:pt x="14" y="14"/>
                    <a:pt x="14" y="14"/>
                    <a:pt x="14" y="14"/>
                  </a:cubicBezTo>
                  <a:cubicBezTo>
                    <a:pt x="108" y="14"/>
                    <a:pt x="108" y="14"/>
                    <a:pt x="108" y="14"/>
                  </a:cubicBezTo>
                  <a:cubicBezTo>
                    <a:pt x="108" y="7"/>
                    <a:pt x="108" y="7"/>
                    <a:pt x="108" y="7"/>
                  </a:cubicBezTo>
                  <a:cubicBezTo>
                    <a:pt x="101" y="7"/>
                    <a:pt x="101" y="7"/>
                    <a:pt x="101" y="7"/>
                  </a:cubicBezTo>
                  <a:lnTo>
                    <a:pt x="108" y="7"/>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17"/>
            <p:cNvSpPr/>
            <p:nvPr/>
          </p:nvSpPr>
          <p:spPr bwMode="auto">
            <a:xfrm>
              <a:off x="521779" y="3451411"/>
              <a:ext cx="3317875" cy="131763"/>
            </a:xfrm>
            <a:custGeom>
              <a:avLst/>
              <a:gdLst>
                <a:gd name="T0" fmla="*/ 1932 w 2090"/>
                <a:gd name="T1" fmla="*/ 16 h 83"/>
                <a:gd name="T2" fmla="*/ 1932 w 2090"/>
                <a:gd name="T3" fmla="*/ 0 h 83"/>
                <a:gd name="T4" fmla="*/ 1876 w 2090"/>
                <a:gd name="T5" fmla="*/ 16 h 83"/>
                <a:gd name="T6" fmla="*/ 0 w 2090"/>
                <a:gd name="T7" fmla="*/ 16 h 83"/>
                <a:gd name="T8" fmla="*/ 0 w 2090"/>
                <a:gd name="T9" fmla="*/ 83 h 83"/>
                <a:gd name="T10" fmla="*/ 2090 w 2090"/>
                <a:gd name="T11" fmla="*/ 83 h 83"/>
                <a:gd name="T12" fmla="*/ 2090 w 2090"/>
                <a:gd name="T13" fmla="*/ 16 h 83"/>
                <a:gd name="T14" fmla="*/ 1932 w 2090"/>
                <a:gd name="T15" fmla="*/ 16 h 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0" h="83">
                  <a:moveTo>
                    <a:pt x="1932" y="16"/>
                  </a:moveTo>
                  <a:lnTo>
                    <a:pt x="1932" y="0"/>
                  </a:lnTo>
                  <a:lnTo>
                    <a:pt x="1876" y="16"/>
                  </a:lnTo>
                  <a:lnTo>
                    <a:pt x="0" y="16"/>
                  </a:lnTo>
                  <a:lnTo>
                    <a:pt x="0" y="83"/>
                  </a:lnTo>
                  <a:lnTo>
                    <a:pt x="2090" y="83"/>
                  </a:lnTo>
                  <a:lnTo>
                    <a:pt x="2090" y="16"/>
                  </a:lnTo>
                  <a:lnTo>
                    <a:pt x="1932" y="16"/>
                  </a:lnTo>
                  <a:close/>
                </a:path>
              </a:pathLst>
            </a:custGeom>
            <a:solidFill>
              <a:srgbClr val="FAB6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 name="组合 38"/>
          <p:cNvGrpSpPr/>
          <p:nvPr/>
        </p:nvGrpSpPr>
        <p:grpSpPr>
          <a:xfrm>
            <a:off x="488254" y="4529841"/>
            <a:ext cx="1231075" cy="1946124"/>
            <a:chOff x="2492373" y="4457886"/>
            <a:chExt cx="1639888" cy="2592389"/>
          </a:xfrm>
        </p:grpSpPr>
        <p:sp>
          <p:nvSpPr>
            <p:cNvPr id="25" name="Freeform 18"/>
            <p:cNvSpPr/>
            <p:nvPr/>
          </p:nvSpPr>
          <p:spPr bwMode="auto">
            <a:xfrm>
              <a:off x="2522536" y="4488049"/>
              <a:ext cx="1579563" cy="1903413"/>
            </a:xfrm>
            <a:custGeom>
              <a:avLst/>
              <a:gdLst>
                <a:gd name="T0" fmla="*/ 372 w 372"/>
                <a:gd name="T1" fmla="*/ 186 h 448"/>
                <a:gd name="T2" fmla="*/ 186 w 372"/>
                <a:gd name="T3" fmla="*/ 0 h 448"/>
                <a:gd name="T4" fmla="*/ 0 w 372"/>
                <a:gd name="T5" fmla="*/ 186 h 448"/>
                <a:gd name="T6" fmla="*/ 110 w 372"/>
                <a:gd name="T7" fmla="*/ 355 h 448"/>
                <a:gd name="T8" fmla="*/ 110 w 372"/>
                <a:gd name="T9" fmla="*/ 448 h 448"/>
                <a:gd name="T10" fmla="*/ 262 w 372"/>
                <a:gd name="T11" fmla="*/ 448 h 448"/>
                <a:gd name="T12" fmla="*/ 262 w 372"/>
                <a:gd name="T13" fmla="*/ 355 h 448"/>
                <a:gd name="T14" fmla="*/ 372 w 372"/>
                <a:gd name="T15" fmla="*/ 186 h 4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2" h="448">
                  <a:moveTo>
                    <a:pt x="372" y="186"/>
                  </a:moveTo>
                  <a:cubicBezTo>
                    <a:pt x="372" y="83"/>
                    <a:pt x="289" y="0"/>
                    <a:pt x="186" y="0"/>
                  </a:cubicBezTo>
                  <a:cubicBezTo>
                    <a:pt x="83" y="0"/>
                    <a:pt x="0" y="83"/>
                    <a:pt x="0" y="186"/>
                  </a:cubicBezTo>
                  <a:cubicBezTo>
                    <a:pt x="0" y="261"/>
                    <a:pt x="45" y="326"/>
                    <a:pt x="110" y="355"/>
                  </a:cubicBezTo>
                  <a:cubicBezTo>
                    <a:pt x="110" y="448"/>
                    <a:pt x="110" y="448"/>
                    <a:pt x="110" y="448"/>
                  </a:cubicBezTo>
                  <a:cubicBezTo>
                    <a:pt x="262" y="448"/>
                    <a:pt x="262" y="448"/>
                    <a:pt x="262" y="448"/>
                  </a:cubicBezTo>
                  <a:cubicBezTo>
                    <a:pt x="262" y="355"/>
                    <a:pt x="262" y="355"/>
                    <a:pt x="262" y="355"/>
                  </a:cubicBezTo>
                  <a:cubicBezTo>
                    <a:pt x="327" y="326"/>
                    <a:pt x="372" y="261"/>
                    <a:pt x="372" y="186"/>
                  </a:cubicBezTo>
                  <a:close/>
                </a:path>
              </a:pathLst>
            </a:custGeom>
            <a:solidFill>
              <a:srgbClr val="30C1D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19"/>
            <p:cNvSpPr/>
            <p:nvPr/>
          </p:nvSpPr>
          <p:spPr bwMode="auto">
            <a:xfrm>
              <a:off x="2492373" y="4457886"/>
              <a:ext cx="1639888" cy="1968501"/>
            </a:xfrm>
            <a:custGeom>
              <a:avLst/>
              <a:gdLst>
                <a:gd name="T0" fmla="*/ 379 w 386"/>
                <a:gd name="T1" fmla="*/ 193 h 463"/>
                <a:gd name="T2" fmla="*/ 386 w 386"/>
                <a:gd name="T3" fmla="*/ 193 h 463"/>
                <a:gd name="T4" fmla="*/ 193 w 386"/>
                <a:gd name="T5" fmla="*/ 0 h 463"/>
                <a:gd name="T6" fmla="*/ 0 w 386"/>
                <a:gd name="T7" fmla="*/ 193 h 463"/>
                <a:gd name="T8" fmla="*/ 114 w 386"/>
                <a:gd name="T9" fmla="*/ 369 h 463"/>
                <a:gd name="T10" fmla="*/ 117 w 386"/>
                <a:gd name="T11" fmla="*/ 362 h 463"/>
                <a:gd name="T12" fmla="*/ 110 w 386"/>
                <a:gd name="T13" fmla="*/ 362 h 463"/>
                <a:gd name="T14" fmla="*/ 110 w 386"/>
                <a:gd name="T15" fmla="*/ 455 h 463"/>
                <a:gd name="T16" fmla="*/ 112 w 386"/>
                <a:gd name="T17" fmla="*/ 460 h 463"/>
                <a:gd name="T18" fmla="*/ 117 w 386"/>
                <a:gd name="T19" fmla="*/ 463 h 463"/>
                <a:gd name="T20" fmla="*/ 269 w 386"/>
                <a:gd name="T21" fmla="*/ 463 h 463"/>
                <a:gd name="T22" fmla="*/ 274 w 386"/>
                <a:gd name="T23" fmla="*/ 460 h 463"/>
                <a:gd name="T24" fmla="*/ 276 w 386"/>
                <a:gd name="T25" fmla="*/ 455 h 463"/>
                <a:gd name="T26" fmla="*/ 276 w 386"/>
                <a:gd name="T27" fmla="*/ 362 h 463"/>
                <a:gd name="T28" fmla="*/ 269 w 386"/>
                <a:gd name="T29" fmla="*/ 362 h 463"/>
                <a:gd name="T30" fmla="*/ 272 w 386"/>
                <a:gd name="T31" fmla="*/ 369 h 463"/>
                <a:gd name="T32" fmla="*/ 386 w 386"/>
                <a:gd name="T33" fmla="*/ 193 h 463"/>
                <a:gd name="T34" fmla="*/ 379 w 386"/>
                <a:gd name="T35" fmla="*/ 193 h 463"/>
                <a:gd name="T36" fmla="*/ 372 w 386"/>
                <a:gd name="T37" fmla="*/ 193 h 463"/>
                <a:gd name="T38" fmla="*/ 266 w 386"/>
                <a:gd name="T39" fmla="*/ 356 h 463"/>
                <a:gd name="T40" fmla="*/ 262 w 386"/>
                <a:gd name="T41" fmla="*/ 362 h 463"/>
                <a:gd name="T42" fmla="*/ 262 w 386"/>
                <a:gd name="T43" fmla="*/ 448 h 463"/>
                <a:gd name="T44" fmla="*/ 124 w 386"/>
                <a:gd name="T45" fmla="*/ 448 h 463"/>
                <a:gd name="T46" fmla="*/ 124 w 386"/>
                <a:gd name="T47" fmla="*/ 362 h 463"/>
                <a:gd name="T48" fmla="*/ 120 w 386"/>
                <a:gd name="T49" fmla="*/ 356 h 463"/>
                <a:gd name="T50" fmla="*/ 14 w 386"/>
                <a:gd name="T51" fmla="*/ 193 h 463"/>
                <a:gd name="T52" fmla="*/ 67 w 386"/>
                <a:gd name="T53" fmla="*/ 66 h 463"/>
                <a:gd name="T54" fmla="*/ 193 w 386"/>
                <a:gd name="T55" fmla="*/ 14 h 463"/>
                <a:gd name="T56" fmla="*/ 320 w 386"/>
                <a:gd name="T57" fmla="*/ 66 h 463"/>
                <a:gd name="T58" fmla="*/ 372 w 386"/>
                <a:gd name="T59" fmla="*/ 193 h 463"/>
                <a:gd name="T60" fmla="*/ 379 w 386"/>
                <a:gd name="T61" fmla="*/ 19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86" h="463">
                  <a:moveTo>
                    <a:pt x="379" y="193"/>
                  </a:moveTo>
                  <a:cubicBezTo>
                    <a:pt x="386" y="193"/>
                    <a:pt x="386" y="193"/>
                    <a:pt x="386" y="193"/>
                  </a:cubicBezTo>
                  <a:cubicBezTo>
                    <a:pt x="386" y="86"/>
                    <a:pt x="300" y="0"/>
                    <a:pt x="193" y="0"/>
                  </a:cubicBezTo>
                  <a:cubicBezTo>
                    <a:pt x="86" y="0"/>
                    <a:pt x="0" y="86"/>
                    <a:pt x="0" y="193"/>
                  </a:cubicBezTo>
                  <a:cubicBezTo>
                    <a:pt x="0" y="271"/>
                    <a:pt x="47" y="339"/>
                    <a:pt x="114" y="369"/>
                  </a:cubicBezTo>
                  <a:cubicBezTo>
                    <a:pt x="117" y="362"/>
                    <a:pt x="117" y="362"/>
                    <a:pt x="117" y="362"/>
                  </a:cubicBezTo>
                  <a:cubicBezTo>
                    <a:pt x="110" y="362"/>
                    <a:pt x="110" y="362"/>
                    <a:pt x="110" y="362"/>
                  </a:cubicBezTo>
                  <a:cubicBezTo>
                    <a:pt x="110" y="455"/>
                    <a:pt x="110" y="455"/>
                    <a:pt x="110" y="455"/>
                  </a:cubicBezTo>
                  <a:cubicBezTo>
                    <a:pt x="110" y="457"/>
                    <a:pt x="111" y="459"/>
                    <a:pt x="112" y="460"/>
                  </a:cubicBezTo>
                  <a:cubicBezTo>
                    <a:pt x="113" y="462"/>
                    <a:pt x="115" y="463"/>
                    <a:pt x="117" y="463"/>
                  </a:cubicBezTo>
                  <a:cubicBezTo>
                    <a:pt x="269" y="463"/>
                    <a:pt x="269" y="463"/>
                    <a:pt x="269" y="463"/>
                  </a:cubicBezTo>
                  <a:cubicBezTo>
                    <a:pt x="271" y="463"/>
                    <a:pt x="273" y="462"/>
                    <a:pt x="274" y="460"/>
                  </a:cubicBezTo>
                  <a:cubicBezTo>
                    <a:pt x="275" y="459"/>
                    <a:pt x="276" y="457"/>
                    <a:pt x="276" y="455"/>
                  </a:cubicBezTo>
                  <a:cubicBezTo>
                    <a:pt x="276" y="362"/>
                    <a:pt x="276" y="362"/>
                    <a:pt x="276" y="362"/>
                  </a:cubicBezTo>
                  <a:cubicBezTo>
                    <a:pt x="269" y="362"/>
                    <a:pt x="269" y="362"/>
                    <a:pt x="269" y="362"/>
                  </a:cubicBezTo>
                  <a:cubicBezTo>
                    <a:pt x="272" y="369"/>
                    <a:pt x="272" y="369"/>
                    <a:pt x="272" y="369"/>
                  </a:cubicBezTo>
                  <a:cubicBezTo>
                    <a:pt x="339" y="339"/>
                    <a:pt x="386" y="271"/>
                    <a:pt x="386" y="193"/>
                  </a:cubicBezTo>
                  <a:cubicBezTo>
                    <a:pt x="379" y="193"/>
                    <a:pt x="379" y="193"/>
                    <a:pt x="379" y="193"/>
                  </a:cubicBezTo>
                  <a:cubicBezTo>
                    <a:pt x="372" y="193"/>
                    <a:pt x="372" y="193"/>
                    <a:pt x="372" y="193"/>
                  </a:cubicBezTo>
                  <a:cubicBezTo>
                    <a:pt x="372" y="265"/>
                    <a:pt x="328" y="328"/>
                    <a:pt x="266" y="356"/>
                  </a:cubicBezTo>
                  <a:cubicBezTo>
                    <a:pt x="264" y="357"/>
                    <a:pt x="262" y="360"/>
                    <a:pt x="262" y="362"/>
                  </a:cubicBezTo>
                  <a:cubicBezTo>
                    <a:pt x="262" y="448"/>
                    <a:pt x="262" y="448"/>
                    <a:pt x="262" y="448"/>
                  </a:cubicBezTo>
                  <a:cubicBezTo>
                    <a:pt x="124" y="448"/>
                    <a:pt x="124" y="448"/>
                    <a:pt x="124" y="448"/>
                  </a:cubicBezTo>
                  <a:cubicBezTo>
                    <a:pt x="124" y="362"/>
                    <a:pt x="124" y="362"/>
                    <a:pt x="124" y="362"/>
                  </a:cubicBezTo>
                  <a:cubicBezTo>
                    <a:pt x="124" y="360"/>
                    <a:pt x="123" y="357"/>
                    <a:pt x="120" y="356"/>
                  </a:cubicBezTo>
                  <a:cubicBezTo>
                    <a:pt x="58" y="328"/>
                    <a:pt x="14" y="265"/>
                    <a:pt x="14" y="193"/>
                  </a:cubicBezTo>
                  <a:cubicBezTo>
                    <a:pt x="14" y="143"/>
                    <a:pt x="34" y="99"/>
                    <a:pt x="67" y="66"/>
                  </a:cubicBezTo>
                  <a:cubicBezTo>
                    <a:pt x="99" y="34"/>
                    <a:pt x="144" y="14"/>
                    <a:pt x="193" y="14"/>
                  </a:cubicBezTo>
                  <a:cubicBezTo>
                    <a:pt x="242" y="14"/>
                    <a:pt x="287" y="34"/>
                    <a:pt x="320" y="66"/>
                  </a:cubicBezTo>
                  <a:cubicBezTo>
                    <a:pt x="352" y="99"/>
                    <a:pt x="372" y="143"/>
                    <a:pt x="372" y="193"/>
                  </a:cubicBezTo>
                  <a:lnTo>
                    <a:pt x="379" y="193"/>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0"/>
            <p:cNvSpPr/>
            <p:nvPr/>
          </p:nvSpPr>
          <p:spPr bwMode="auto">
            <a:xfrm>
              <a:off x="2735261" y="4713474"/>
              <a:ext cx="479425" cy="479425"/>
            </a:xfrm>
            <a:custGeom>
              <a:avLst/>
              <a:gdLst>
                <a:gd name="T0" fmla="*/ 113 w 113"/>
                <a:gd name="T1" fmla="*/ 0 h 113"/>
                <a:gd name="T2" fmla="*/ 0 w 113"/>
                <a:gd name="T3" fmla="*/ 113 h 113"/>
                <a:gd name="T4" fmla="*/ 14 w 113"/>
                <a:gd name="T5" fmla="*/ 113 h 113"/>
                <a:gd name="T6" fmla="*/ 43 w 113"/>
                <a:gd name="T7" fmla="*/ 43 h 113"/>
                <a:gd name="T8" fmla="*/ 113 w 113"/>
                <a:gd name="T9" fmla="*/ 14 h 113"/>
                <a:gd name="T10" fmla="*/ 113 w 113"/>
                <a:gd name="T11" fmla="*/ 0 h 113"/>
              </a:gdLst>
              <a:ahLst/>
              <a:cxnLst>
                <a:cxn ang="0">
                  <a:pos x="T0" y="T1"/>
                </a:cxn>
                <a:cxn ang="0">
                  <a:pos x="T2" y="T3"/>
                </a:cxn>
                <a:cxn ang="0">
                  <a:pos x="T4" y="T5"/>
                </a:cxn>
                <a:cxn ang="0">
                  <a:pos x="T6" y="T7"/>
                </a:cxn>
                <a:cxn ang="0">
                  <a:pos x="T8" y="T9"/>
                </a:cxn>
                <a:cxn ang="0">
                  <a:pos x="T10" y="T11"/>
                </a:cxn>
              </a:cxnLst>
              <a:rect l="0" t="0" r="r" b="b"/>
              <a:pathLst>
                <a:path w="113" h="113">
                  <a:moveTo>
                    <a:pt x="113" y="0"/>
                  </a:moveTo>
                  <a:cubicBezTo>
                    <a:pt x="51" y="0"/>
                    <a:pt x="0" y="51"/>
                    <a:pt x="0" y="113"/>
                  </a:cubicBezTo>
                  <a:cubicBezTo>
                    <a:pt x="14" y="113"/>
                    <a:pt x="14" y="113"/>
                    <a:pt x="14" y="113"/>
                  </a:cubicBezTo>
                  <a:cubicBezTo>
                    <a:pt x="14" y="86"/>
                    <a:pt x="25" y="61"/>
                    <a:pt x="43" y="43"/>
                  </a:cubicBezTo>
                  <a:cubicBezTo>
                    <a:pt x="61" y="25"/>
                    <a:pt x="86" y="14"/>
                    <a:pt x="113" y="14"/>
                  </a:cubicBezTo>
                  <a:cubicBezTo>
                    <a:pt x="113" y="0"/>
                    <a:pt x="113" y="0"/>
                    <a:pt x="113" y="0"/>
                  </a:cubicBez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1"/>
            <p:cNvSpPr/>
            <p:nvPr/>
          </p:nvSpPr>
          <p:spPr bwMode="auto">
            <a:xfrm>
              <a:off x="3313111" y="5438961"/>
              <a:ext cx="0" cy="952500"/>
            </a:xfrm>
            <a:custGeom>
              <a:avLst/>
              <a:gdLst>
                <a:gd name="T0" fmla="*/ 600 h 600"/>
                <a:gd name="T1" fmla="*/ 0 h 600"/>
                <a:gd name="T2" fmla="*/ 600 h 600"/>
              </a:gdLst>
              <a:ahLst/>
              <a:cxnLst>
                <a:cxn ang="0">
                  <a:pos x="0" y="T0"/>
                </a:cxn>
                <a:cxn ang="0">
                  <a:pos x="0" y="T1"/>
                </a:cxn>
                <a:cxn ang="0">
                  <a:pos x="0" y="T2"/>
                </a:cxn>
              </a:cxnLst>
              <a:rect l="0" t="0" r="r" b="b"/>
              <a:pathLst>
                <a:path h="600">
                  <a:moveTo>
                    <a:pt x="0" y="600"/>
                  </a:moveTo>
                  <a:lnTo>
                    <a:pt x="0" y="0"/>
                  </a:lnTo>
                  <a:lnTo>
                    <a:pt x="0" y="60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Line 22"/>
            <p:cNvSpPr>
              <a:spLocks noChangeShapeType="1"/>
            </p:cNvSpPr>
            <p:nvPr/>
          </p:nvSpPr>
          <p:spPr bwMode="auto">
            <a:xfrm flipV="1">
              <a:off x="3313111" y="5438961"/>
              <a:ext cx="0" cy="9525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Rectangle 23"/>
            <p:cNvSpPr>
              <a:spLocks noChangeArrowheads="1"/>
            </p:cNvSpPr>
            <p:nvPr/>
          </p:nvSpPr>
          <p:spPr bwMode="auto">
            <a:xfrm>
              <a:off x="3282948" y="5438961"/>
              <a:ext cx="58738" cy="952500"/>
            </a:xfrm>
            <a:prstGeom prst="rect">
              <a:avLst/>
            </a:prstGeom>
            <a:solidFill>
              <a:srgbClr val="4040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1" name="Freeform 24"/>
            <p:cNvSpPr/>
            <p:nvPr/>
          </p:nvSpPr>
          <p:spPr bwMode="auto">
            <a:xfrm>
              <a:off x="3282948" y="5438961"/>
              <a:ext cx="58738" cy="952500"/>
            </a:xfrm>
            <a:custGeom>
              <a:avLst/>
              <a:gdLst>
                <a:gd name="T0" fmla="*/ 37 w 37"/>
                <a:gd name="T1" fmla="*/ 600 h 600"/>
                <a:gd name="T2" fmla="*/ 37 w 37"/>
                <a:gd name="T3" fmla="*/ 0 h 600"/>
                <a:gd name="T4" fmla="*/ 0 w 37"/>
                <a:gd name="T5" fmla="*/ 0 h 600"/>
                <a:gd name="T6" fmla="*/ 0 w 37"/>
                <a:gd name="T7" fmla="*/ 600 h 600"/>
              </a:gdLst>
              <a:ahLst/>
              <a:cxnLst>
                <a:cxn ang="0">
                  <a:pos x="T0" y="T1"/>
                </a:cxn>
                <a:cxn ang="0">
                  <a:pos x="T2" y="T3"/>
                </a:cxn>
                <a:cxn ang="0">
                  <a:pos x="T4" y="T5"/>
                </a:cxn>
                <a:cxn ang="0">
                  <a:pos x="T6" y="T7"/>
                </a:cxn>
              </a:cxnLst>
              <a:rect l="0" t="0" r="r" b="b"/>
              <a:pathLst>
                <a:path w="37" h="600">
                  <a:moveTo>
                    <a:pt x="37" y="600"/>
                  </a:moveTo>
                  <a:lnTo>
                    <a:pt x="37" y="0"/>
                  </a:lnTo>
                  <a:lnTo>
                    <a:pt x="0" y="0"/>
                  </a:lnTo>
                  <a:lnTo>
                    <a:pt x="0" y="60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Oval 25"/>
            <p:cNvSpPr>
              <a:spLocks noChangeArrowheads="1"/>
            </p:cNvSpPr>
            <p:nvPr/>
          </p:nvSpPr>
          <p:spPr bwMode="auto">
            <a:xfrm>
              <a:off x="3121023" y="5056374"/>
              <a:ext cx="382588" cy="382588"/>
            </a:xfrm>
            <a:prstGeom prst="ellipse">
              <a:avLst/>
            </a:prstGeom>
            <a:solidFill>
              <a:srgbClr val="AFB6B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26"/>
            <p:cNvSpPr/>
            <p:nvPr/>
          </p:nvSpPr>
          <p:spPr bwMode="auto">
            <a:xfrm>
              <a:off x="3090861" y="5027799"/>
              <a:ext cx="442913" cy="441325"/>
            </a:xfrm>
            <a:custGeom>
              <a:avLst/>
              <a:gdLst>
                <a:gd name="T0" fmla="*/ 97 w 104"/>
                <a:gd name="T1" fmla="*/ 52 h 104"/>
                <a:gd name="T2" fmla="*/ 90 w 104"/>
                <a:gd name="T3" fmla="*/ 52 h 104"/>
                <a:gd name="T4" fmla="*/ 79 w 104"/>
                <a:gd name="T5" fmla="*/ 79 h 104"/>
                <a:gd name="T6" fmla="*/ 52 w 104"/>
                <a:gd name="T7" fmla="*/ 90 h 104"/>
                <a:gd name="T8" fmla="*/ 25 w 104"/>
                <a:gd name="T9" fmla="*/ 79 h 104"/>
                <a:gd name="T10" fmla="*/ 14 w 104"/>
                <a:gd name="T11" fmla="*/ 52 h 104"/>
                <a:gd name="T12" fmla="*/ 25 w 104"/>
                <a:gd name="T13" fmla="*/ 25 h 104"/>
                <a:gd name="T14" fmla="*/ 52 w 104"/>
                <a:gd name="T15" fmla="*/ 14 h 104"/>
                <a:gd name="T16" fmla="*/ 79 w 104"/>
                <a:gd name="T17" fmla="*/ 25 h 104"/>
                <a:gd name="T18" fmla="*/ 90 w 104"/>
                <a:gd name="T19" fmla="*/ 52 h 104"/>
                <a:gd name="T20" fmla="*/ 97 w 104"/>
                <a:gd name="T21" fmla="*/ 52 h 104"/>
                <a:gd name="T22" fmla="*/ 104 w 104"/>
                <a:gd name="T23" fmla="*/ 52 h 104"/>
                <a:gd name="T24" fmla="*/ 52 w 104"/>
                <a:gd name="T25" fmla="*/ 0 h 104"/>
                <a:gd name="T26" fmla="*/ 0 w 104"/>
                <a:gd name="T27" fmla="*/ 52 h 104"/>
                <a:gd name="T28" fmla="*/ 52 w 104"/>
                <a:gd name="T29" fmla="*/ 104 h 104"/>
                <a:gd name="T30" fmla="*/ 104 w 104"/>
                <a:gd name="T31" fmla="*/ 52 h 104"/>
                <a:gd name="T32" fmla="*/ 97 w 104"/>
                <a:gd name="T33" fmla="*/ 5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4" h="104">
                  <a:moveTo>
                    <a:pt x="97" y="52"/>
                  </a:moveTo>
                  <a:cubicBezTo>
                    <a:pt x="90" y="52"/>
                    <a:pt x="90" y="52"/>
                    <a:pt x="90" y="52"/>
                  </a:cubicBezTo>
                  <a:cubicBezTo>
                    <a:pt x="90" y="63"/>
                    <a:pt x="86" y="72"/>
                    <a:pt x="79" y="79"/>
                  </a:cubicBezTo>
                  <a:cubicBezTo>
                    <a:pt x="72" y="86"/>
                    <a:pt x="63" y="90"/>
                    <a:pt x="52" y="90"/>
                  </a:cubicBezTo>
                  <a:cubicBezTo>
                    <a:pt x="42" y="90"/>
                    <a:pt x="32" y="86"/>
                    <a:pt x="25" y="79"/>
                  </a:cubicBezTo>
                  <a:cubicBezTo>
                    <a:pt x="18" y="72"/>
                    <a:pt x="14" y="63"/>
                    <a:pt x="14" y="52"/>
                  </a:cubicBezTo>
                  <a:cubicBezTo>
                    <a:pt x="14" y="41"/>
                    <a:pt x="18" y="32"/>
                    <a:pt x="25" y="25"/>
                  </a:cubicBezTo>
                  <a:cubicBezTo>
                    <a:pt x="32" y="18"/>
                    <a:pt x="42" y="14"/>
                    <a:pt x="52" y="14"/>
                  </a:cubicBezTo>
                  <a:cubicBezTo>
                    <a:pt x="63" y="14"/>
                    <a:pt x="72" y="18"/>
                    <a:pt x="79" y="25"/>
                  </a:cubicBezTo>
                  <a:cubicBezTo>
                    <a:pt x="86" y="32"/>
                    <a:pt x="90" y="41"/>
                    <a:pt x="90" y="52"/>
                  </a:cubicBezTo>
                  <a:cubicBezTo>
                    <a:pt x="97" y="52"/>
                    <a:pt x="97" y="52"/>
                    <a:pt x="97" y="52"/>
                  </a:cubicBezTo>
                  <a:cubicBezTo>
                    <a:pt x="104" y="52"/>
                    <a:pt x="104" y="52"/>
                    <a:pt x="104" y="52"/>
                  </a:cubicBezTo>
                  <a:cubicBezTo>
                    <a:pt x="104" y="23"/>
                    <a:pt x="81" y="0"/>
                    <a:pt x="52" y="0"/>
                  </a:cubicBezTo>
                  <a:cubicBezTo>
                    <a:pt x="23" y="0"/>
                    <a:pt x="0" y="23"/>
                    <a:pt x="0" y="52"/>
                  </a:cubicBezTo>
                  <a:cubicBezTo>
                    <a:pt x="0" y="81"/>
                    <a:pt x="23" y="104"/>
                    <a:pt x="52" y="104"/>
                  </a:cubicBezTo>
                  <a:cubicBezTo>
                    <a:pt x="81" y="104"/>
                    <a:pt x="104" y="81"/>
                    <a:pt x="104" y="52"/>
                  </a:cubicBezTo>
                  <a:lnTo>
                    <a:pt x="97" y="52"/>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Rectangle 27"/>
            <p:cNvSpPr>
              <a:spLocks noChangeArrowheads="1"/>
            </p:cNvSpPr>
            <p:nvPr/>
          </p:nvSpPr>
          <p:spPr bwMode="auto">
            <a:xfrm>
              <a:off x="2989261" y="6391462"/>
              <a:ext cx="646113" cy="301625"/>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5" name="Freeform 28"/>
            <p:cNvSpPr/>
            <p:nvPr/>
          </p:nvSpPr>
          <p:spPr bwMode="auto">
            <a:xfrm>
              <a:off x="2959098" y="6361299"/>
              <a:ext cx="706438" cy="366713"/>
            </a:xfrm>
            <a:custGeom>
              <a:avLst/>
              <a:gdLst>
                <a:gd name="T0" fmla="*/ 159 w 166"/>
                <a:gd name="T1" fmla="*/ 78 h 86"/>
                <a:gd name="T2" fmla="*/ 159 w 166"/>
                <a:gd name="T3" fmla="*/ 71 h 86"/>
                <a:gd name="T4" fmla="*/ 14 w 166"/>
                <a:gd name="T5" fmla="*/ 71 h 86"/>
                <a:gd name="T6" fmla="*/ 14 w 166"/>
                <a:gd name="T7" fmla="*/ 15 h 86"/>
                <a:gd name="T8" fmla="*/ 152 w 166"/>
                <a:gd name="T9" fmla="*/ 15 h 86"/>
                <a:gd name="T10" fmla="*/ 152 w 166"/>
                <a:gd name="T11" fmla="*/ 78 h 86"/>
                <a:gd name="T12" fmla="*/ 159 w 166"/>
                <a:gd name="T13" fmla="*/ 78 h 86"/>
                <a:gd name="T14" fmla="*/ 159 w 166"/>
                <a:gd name="T15" fmla="*/ 71 h 86"/>
                <a:gd name="T16" fmla="*/ 159 w 166"/>
                <a:gd name="T17" fmla="*/ 78 h 86"/>
                <a:gd name="T18" fmla="*/ 166 w 166"/>
                <a:gd name="T19" fmla="*/ 78 h 86"/>
                <a:gd name="T20" fmla="*/ 166 w 166"/>
                <a:gd name="T21" fmla="*/ 7 h 86"/>
                <a:gd name="T22" fmla="*/ 164 w 166"/>
                <a:gd name="T23" fmla="*/ 3 h 86"/>
                <a:gd name="T24" fmla="*/ 159 w 166"/>
                <a:gd name="T25" fmla="*/ 0 h 86"/>
                <a:gd name="T26" fmla="*/ 7 w 166"/>
                <a:gd name="T27" fmla="*/ 0 h 86"/>
                <a:gd name="T28" fmla="*/ 2 w 166"/>
                <a:gd name="T29" fmla="*/ 3 h 86"/>
                <a:gd name="T30" fmla="*/ 0 w 166"/>
                <a:gd name="T31" fmla="*/ 7 h 86"/>
                <a:gd name="T32" fmla="*/ 0 w 166"/>
                <a:gd name="T33" fmla="*/ 78 h 86"/>
                <a:gd name="T34" fmla="*/ 2 w 166"/>
                <a:gd name="T35" fmla="*/ 83 h 86"/>
                <a:gd name="T36" fmla="*/ 7 w 166"/>
                <a:gd name="T37" fmla="*/ 86 h 86"/>
                <a:gd name="T38" fmla="*/ 159 w 166"/>
                <a:gd name="T39" fmla="*/ 86 h 86"/>
                <a:gd name="T40" fmla="*/ 164 w 166"/>
                <a:gd name="T41" fmla="*/ 83 h 86"/>
                <a:gd name="T42" fmla="*/ 166 w 166"/>
                <a:gd name="T43" fmla="*/ 78 h 86"/>
                <a:gd name="T44" fmla="*/ 159 w 166"/>
                <a:gd name="T45" fmla="*/ 78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6" h="86">
                  <a:moveTo>
                    <a:pt x="159" y="78"/>
                  </a:moveTo>
                  <a:cubicBezTo>
                    <a:pt x="159" y="71"/>
                    <a:pt x="159" y="71"/>
                    <a:pt x="159" y="71"/>
                  </a:cubicBezTo>
                  <a:cubicBezTo>
                    <a:pt x="14" y="71"/>
                    <a:pt x="14" y="71"/>
                    <a:pt x="14" y="71"/>
                  </a:cubicBezTo>
                  <a:cubicBezTo>
                    <a:pt x="14" y="15"/>
                    <a:pt x="14" y="15"/>
                    <a:pt x="14" y="15"/>
                  </a:cubicBezTo>
                  <a:cubicBezTo>
                    <a:pt x="152" y="15"/>
                    <a:pt x="152" y="15"/>
                    <a:pt x="152" y="15"/>
                  </a:cubicBezTo>
                  <a:cubicBezTo>
                    <a:pt x="152" y="78"/>
                    <a:pt x="152" y="78"/>
                    <a:pt x="152" y="78"/>
                  </a:cubicBezTo>
                  <a:cubicBezTo>
                    <a:pt x="159" y="78"/>
                    <a:pt x="159" y="78"/>
                    <a:pt x="159" y="78"/>
                  </a:cubicBezTo>
                  <a:cubicBezTo>
                    <a:pt x="159" y="71"/>
                    <a:pt x="159" y="71"/>
                    <a:pt x="159" y="71"/>
                  </a:cubicBezTo>
                  <a:cubicBezTo>
                    <a:pt x="159" y="78"/>
                    <a:pt x="159" y="78"/>
                    <a:pt x="159" y="78"/>
                  </a:cubicBezTo>
                  <a:cubicBezTo>
                    <a:pt x="166" y="78"/>
                    <a:pt x="166" y="78"/>
                    <a:pt x="166" y="78"/>
                  </a:cubicBezTo>
                  <a:cubicBezTo>
                    <a:pt x="166" y="7"/>
                    <a:pt x="166" y="7"/>
                    <a:pt x="166" y="7"/>
                  </a:cubicBezTo>
                  <a:cubicBezTo>
                    <a:pt x="166" y="6"/>
                    <a:pt x="165" y="4"/>
                    <a:pt x="164" y="3"/>
                  </a:cubicBezTo>
                  <a:cubicBezTo>
                    <a:pt x="163" y="1"/>
                    <a:pt x="161" y="0"/>
                    <a:pt x="159" y="0"/>
                  </a:cubicBezTo>
                  <a:cubicBezTo>
                    <a:pt x="7" y="0"/>
                    <a:pt x="7" y="0"/>
                    <a:pt x="7" y="0"/>
                  </a:cubicBezTo>
                  <a:cubicBezTo>
                    <a:pt x="5" y="0"/>
                    <a:pt x="3" y="1"/>
                    <a:pt x="2" y="3"/>
                  </a:cubicBezTo>
                  <a:cubicBezTo>
                    <a:pt x="1" y="4"/>
                    <a:pt x="0" y="6"/>
                    <a:pt x="0" y="7"/>
                  </a:cubicBezTo>
                  <a:cubicBezTo>
                    <a:pt x="0" y="78"/>
                    <a:pt x="0" y="78"/>
                    <a:pt x="0" y="78"/>
                  </a:cubicBezTo>
                  <a:cubicBezTo>
                    <a:pt x="0" y="80"/>
                    <a:pt x="1" y="82"/>
                    <a:pt x="2" y="83"/>
                  </a:cubicBezTo>
                  <a:cubicBezTo>
                    <a:pt x="3" y="85"/>
                    <a:pt x="5" y="86"/>
                    <a:pt x="7" y="86"/>
                  </a:cubicBezTo>
                  <a:cubicBezTo>
                    <a:pt x="159" y="86"/>
                    <a:pt x="159" y="86"/>
                    <a:pt x="159" y="86"/>
                  </a:cubicBezTo>
                  <a:cubicBezTo>
                    <a:pt x="161" y="86"/>
                    <a:pt x="163" y="85"/>
                    <a:pt x="164" y="83"/>
                  </a:cubicBezTo>
                  <a:cubicBezTo>
                    <a:pt x="165" y="82"/>
                    <a:pt x="166" y="80"/>
                    <a:pt x="166" y="78"/>
                  </a:cubicBezTo>
                  <a:lnTo>
                    <a:pt x="159" y="78"/>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Rectangle 29"/>
            <p:cNvSpPr>
              <a:spLocks noChangeArrowheads="1"/>
            </p:cNvSpPr>
            <p:nvPr/>
          </p:nvSpPr>
          <p:spPr bwMode="auto">
            <a:xfrm>
              <a:off x="3121023" y="6693087"/>
              <a:ext cx="382588" cy="327025"/>
            </a:xfrm>
            <a:prstGeom prst="rect">
              <a:avLst/>
            </a:prstGeom>
            <a:solidFill>
              <a:srgbClr val="AFB6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7" name="Freeform 30"/>
            <p:cNvSpPr/>
            <p:nvPr/>
          </p:nvSpPr>
          <p:spPr bwMode="auto">
            <a:xfrm>
              <a:off x="3090861" y="6664512"/>
              <a:ext cx="442913" cy="385763"/>
            </a:xfrm>
            <a:custGeom>
              <a:avLst/>
              <a:gdLst>
                <a:gd name="T0" fmla="*/ 97 w 104"/>
                <a:gd name="T1" fmla="*/ 84 h 91"/>
                <a:gd name="T2" fmla="*/ 97 w 104"/>
                <a:gd name="T3" fmla="*/ 77 h 91"/>
                <a:gd name="T4" fmla="*/ 14 w 104"/>
                <a:gd name="T5" fmla="*/ 77 h 91"/>
                <a:gd name="T6" fmla="*/ 14 w 104"/>
                <a:gd name="T7" fmla="*/ 15 h 91"/>
                <a:gd name="T8" fmla="*/ 90 w 104"/>
                <a:gd name="T9" fmla="*/ 15 h 91"/>
                <a:gd name="T10" fmla="*/ 90 w 104"/>
                <a:gd name="T11" fmla="*/ 84 h 91"/>
                <a:gd name="T12" fmla="*/ 97 w 104"/>
                <a:gd name="T13" fmla="*/ 84 h 91"/>
                <a:gd name="T14" fmla="*/ 97 w 104"/>
                <a:gd name="T15" fmla="*/ 77 h 91"/>
                <a:gd name="T16" fmla="*/ 97 w 104"/>
                <a:gd name="T17" fmla="*/ 84 h 91"/>
                <a:gd name="T18" fmla="*/ 104 w 104"/>
                <a:gd name="T19" fmla="*/ 84 h 91"/>
                <a:gd name="T20" fmla="*/ 104 w 104"/>
                <a:gd name="T21" fmla="*/ 7 h 91"/>
                <a:gd name="T22" fmla="*/ 102 w 104"/>
                <a:gd name="T23" fmla="*/ 2 h 91"/>
                <a:gd name="T24" fmla="*/ 97 w 104"/>
                <a:gd name="T25" fmla="*/ 0 h 91"/>
                <a:gd name="T26" fmla="*/ 7 w 104"/>
                <a:gd name="T27" fmla="*/ 0 h 91"/>
                <a:gd name="T28" fmla="*/ 2 w 104"/>
                <a:gd name="T29" fmla="*/ 2 h 91"/>
                <a:gd name="T30" fmla="*/ 0 w 104"/>
                <a:gd name="T31" fmla="*/ 7 h 91"/>
                <a:gd name="T32" fmla="*/ 0 w 104"/>
                <a:gd name="T33" fmla="*/ 84 h 91"/>
                <a:gd name="T34" fmla="*/ 2 w 104"/>
                <a:gd name="T35" fmla="*/ 89 h 91"/>
                <a:gd name="T36" fmla="*/ 7 w 104"/>
                <a:gd name="T37" fmla="*/ 91 h 91"/>
                <a:gd name="T38" fmla="*/ 97 w 104"/>
                <a:gd name="T39" fmla="*/ 91 h 91"/>
                <a:gd name="T40" fmla="*/ 102 w 104"/>
                <a:gd name="T41" fmla="*/ 89 h 91"/>
                <a:gd name="T42" fmla="*/ 104 w 104"/>
                <a:gd name="T43" fmla="*/ 84 h 91"/>
                <a:gd name="T44" fmla="*/ 97 w 104"/>
                <a:gd name="T45" fmla="*/ 8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 h="91">
                  <a:moveTo>
                    <a:pt x="97" y="84"/>
                  </a:moveTo>
                  <a:cubicBezTo>
                    <a:pt x="97" y="77"/>
                    <a:pt x="97" y="77"/>
                    <a:pt x="97" y="77"/>
                  </a:cubicBezTo>
                  <a:cubicBezTo>
                    <a:pt x="14" y="77"/>
                    <a:pt x="14" y="77"/>
                    <a:pt x="14" y="77"/>
                  </a:cubicBezTo>
                  <a:cubicBezTo>
                    <a:pt x="14" y="15"/>
                    <a:pt x="14" y="15"/>
                    <a:pt x="14" y="15"/>
                  </a:cubicBezTo>
                  <a:cubicBezTo>
                    <a:pt x="90" y="15"/>
                    <a:pt x="90" y="15"/>
                    <a:pt x="90" y="15"/>
                  </a:cubicBezTo>
                  <a:cubicBezTo>
                    <a:pt x="90" y="84"/>
                    <a:pt x="90" y="84"/>
                    <a:pt x="90" y="84"/>
                  </a:cubicBezTo>
                  <a:cubicBezTo>
                    <a:pt x="97" y="84"/>
                    <a:pt x="97" y="84"/>
                    <a:pt x="97" y="84"/>
                  </a:cubicBezTo>
                  <a:cubicBezTo>
                    <a:pt x="97" y="77"/>
                    <a:pt x="97" y="77"/>
                    <a:pt x="97" y="77"/>
                  </a:cubicBezTo>
                  <a:cubicBezTo>
                    <a:pt x="97" y="84"/>
                    <a:pt x="97" y="84"/>
                    <a:pt x="97" y="84"/>
                  </a:cubicBezTo>
                  <a:cubicBezTo>
                    <a:pt x="104" y="84"/>
                    <a:pt x="104" y="84"/>
                    <a:pt x="104" y="84"/>
                  </a:cubicBezTo>
                  <a:cubicBezTo>
                    <a:pt x="104" y="7"/>
                    <a:pt x="104" y="7"/>
                    <a:pt x="104" y="7"/>
                  </a:cubicBezTo>
                  <a:cubicBezTo>
                    <a:pt x="104" y="6"/>
                    <a:pt x="104" y="4"/>
                    <a:pt x="102" y="2"/>
                  </a:cubicBezTo>
                  <a:cubicBezTo>
                    <a:pt x="101" y="1"/>
                    <a:pt x="99" y="0"/>
                    <a:pt x="97" y="0"/>
                  </a:cubicBezTo>
                  <a:cubicBezTo>
                    <a:pt x="7" y="0"/>
                    <a:pt x="7" y="0"/>
                    <a:pt x="7" y="0"/>
                  </a:cubicBezTo>
                  <a:cubicBezTo>
                    <a:pt x="5" y="0"/>
                    <a:pt x="3" y="1"/>
                    <a:pt x="2" y="2"/>
                  </a:cubicBezTo>
                  <a:cubicBezTo>
                    <a:pt x="1" y="4"/>
                    <a:pt x="0" y="6"/>
                    <a:pt x="0" y="7"/>
                  </a:cubicBezTo>
                  <a:cubicBezTo>
                    <a:pt x="0" y="84"/>
                    <a:pt x="0" y="84"/>
                    <a:pt x="0" y="84"/>
                  </a:cubicBezTo>
                  <a:cubicBezTo>
                    <a:pt x="0" y="86"/>
                    <a:pt x="1" y="88"/>
                    <a:pt x="2" y="89"/>
                  </a:cubicBezTo>
                  <a:cubicBezTo>
                    <a:pt x="3" y="90"/>
                    <a:pt x="5" y="91"/>
                    <a:pt x="7" y="91"/>
                  </a:cubicBezTo>
                  <a:cubicBezTo>
                    <a:pt x="97" y="91"/>
                    <a:pt x="97" y="91"/>
                    <a:pt x="97" y="91"/>
                  </a:cubicBezTo>
                  <a:cubicBezTo>
                    <a:pt x="99" y="91"/>
                    <a:pt x="101" y="90"/>
                    <a:pt x="102" y="89"/>
                  </a:cubicBezTo>
                  <a:cubicBezTo>
                    <a:pt x="104" y="88"/>
                    <a:pt x="104" y="86"/>
                    <a:pt x="104" y="84"/>
                  </a:cubicBezTo>
                  <a:lnTo>
                    <a:pt x="97" y="84"/>
                  </a:lnTo>
                  <a:close/>
                </a:path>
              </a:pathLst>
            </a:custGeom>
            <a:solidFill>
              <a:srgbClr val="4040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 name="Freeform 31"/>
          <p:cNvSpPr/>
          <p:nvPr/>
        </p:nvSpPr>
        <p:spPr bwMode="auto">
          <a:xfrm>
            <a:off x="5065008" y="1461784"/>
            <a:ext cx="2071799" cy="2064240"/>
          </a:xfrm>
          <a:prstGeom prst="ellipse">
            <a:avLst/>
          </a:prstGeom>
          <a:solidFill>
            <a:srgbClr val="FFD641"/>
          </a:solidFill>
          <a:ln>
            <a:noFill/>
          </a:ln>
        </p:spPr>
        <p:txBody>
          <a:bodyPr vert="horz" wrap="square" lIns="91440" tIns="45720" rIns="91440" bIns="45720" numCol="1" anchor="t" anchorCtr="0" compatLnSpc="1"/>
          <a:lstStyle/>
          <a:p>
            <a:endParaRPr lang="zh-CN" altLang="en-US"/>
          </a:p>
        </p:txBody>
      </p:sp>
      <p:sp>
        <p:nvSpPr>
          <p:cNvPr id="5" name="MH_Entry_1"/>
          <p:cNvSpPr/>
          <p:nvPr>
            <p:custDataLst>
              <p:tags r:id="rId1"/>
            </p:custDataLst>
          </p:nvPr>
        </p:nvSpPr>
        <p:spPr>
          <a:xfrm>
            <a:off x="2133600" y="3978383"/>
            <a:ext cx="7532914" cy="498614"/>
          </a:xfrm>
          <a:prstGeom prst="roundRect">
            <a:avLst>
              <a:gd name="adj" fmla="val 91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财政部 税务总局</a:t>
            </a:r>
            <a:endPar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关于支持新型冠状病毒感染的肺炎疫情防控有关捐赠税收政策的公告</a:t>
            </a:r>
            <a:endParaRPr lang="zh-CN" altLang="en-US" sz="2800" spc="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 name="MH_Number_1"/>
          <p:cNvSpPr/>
          <p:nvPr>
            <p:custDataLst>
              <p:tags r:id="rId2"/>
            </p:custDataLst>
          </p:nvPr>
        </p:nvSpPr>
        <p:spPr>
          <a:xfrm>
            <a:off x="5188371" y="1576232"/>
            <a:ext cx="1836584" cy="1835343"/>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38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rPr>
              <a:t>2</a:t>
            </a:r>
            <a:endParaRPr lang="zh-CN" altLang="en-US" sz="138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7" name="直接连接符 6"/>
          <p:cNvCxnSpPr/>
          <p:nvPr/>
        </p:nvCxnSpPr>
        <p:spPr>
          <a:xfrm>
            <a:off x="4529634" y="4668072"/>
            <a:ext cx="2994801" cy="0"/>
          </a:xfrm>
          <a:prstGeom prst="line">
            <a:avLst/>
          </a:prstGeom>
          <a:ln>
            <a:solidFill>
              <a:srgbClr val="FFB726"/>
            </a:solidFill>
          </a:ln>
        </p:spPr>
        <p:style>
          <a:lnRef idx="1">
            <a:schemeClr val="accent1"/>
          </a:lnRef>
          <a:fillRef idx="0">
            <a:schemeClr val="accent1"/>
          </a:fillRef>
          <a:effectRef idx="0">
            <a:schemeClr val="accent1"/>
          </a:effectRef>
          <a:fontRef idx="minor">
            <a:schemeClr val="tx1"/>
          </a:fontRef>
        </p:style>
      </p:cxnSp>
      <p:grpSp>
        <p:nvGrpSpPr>
          <p:cNvPr id="9" name="组合 76"/>
          <p:cNvGrpSpPr/>
          <p:nvPr/>
        </p:nvGrpSpPr>
        <p:grpSpPr>
          <a:xfrm>
            <a:off x="9692640" y="350259"/>
            <a:ext cx="1855672" cy="1964541"/>
            <a:chOff x="8769350" y="212726"/>
            <a:chExt cx="3003550" cy="3179763"/>
          </a:xfrm>
        </p:grpSpPr>
        <p:sp>
          <p:nvSpPr>
            <p:cNvPr id="44" name="Oval 34"/>
            <p:cNvSpPr>
              <a:spLocks noChangeArrowheads="1"/>
            </p:cNvSpPr>
            <p:nvPr/>
          </p:nvSpPr>
          <p:spPr bwMode="auto">
            <a:xfrm>
              <a:off x="8778875" y="400051"/>
              <a:ext cx="2905125" cy="2906713"/>
            </a:xfrm>
            <a:prstGeom prst="ellipse">
              <a:avLst/>
            </a:prstGeom>
            <a:solidFill>
              <a:srgbClr val="FFD6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35"/>
            <p:cNvSpPr/>
            <p:nvPr/>
          </p:nvSpPr>
          <p:spPr bwMode="auto">
            <a:xfrm>
              <a:off x="9007475" y="2125663"/>
              <a:ext cx="2447925" cy="633413"/>
            </a:xfrm>
            <a:custGeom>
              <a:avLst/>
              <a:gdLst>
                <a:gd name="T0" fmla="*/ 0 w 576"/>
                <a:gd name="T1" fmla="*/ 124 h 149"/>
                <a:gd name="T2" fmla="*/ 20 w 576"/>
                <a:gd name="T3" fmla="*/ 149 h 149"/>
                <a:gd name="T4" fmla="*/ 556 w 576"/>
                <a:gd name="T5" fmla="*/ 149 h 149"/>
                <a:gd name="T6" fmla="*/ 576 w 576"/>
                <a:gd name="T7" fmla="*/ 124 h 149"/>
                <a:gd name="T8" fmla="*/ 576 w 576"/>
                <a:gd name="T9" fmla="*/ 25 h 149"/>
                <a:gd name="T10" fmla="*/ 556 w 576"/>
                <a:gd name="T11" fmla="*/ 0 h 149"/>
                <a:gd name="T12" fmla="*/ 20 w 576"/>
                <a:gd name="T13" fmla="*/ 0 h 149"/>
                <a:gd name="T14" fmla="*/ 0 w 576"/>
                <a:gd name="T15" fmla="*/ 25 h 149"/>
                <a:gd name="T16" fmla="*/ 0 w 576"/>
                <a:gd name="T17"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 h="149">
                  <a:moveTo>
                    <a:pt x="0" y="124"/>
                  </a:moveTo>
                  <a:cubicBezTo>
                    <a:pt x="0" y="137"/>
                    <a:pt x="9" y="149"/>
                    <a:pt x="20" y="149"/>
                  </a:cubicBezTo>
                  <a:cubicBezTo>
                    <a:pt x="556" y="149"/>
                    <a:pt x="556" y="149"/>
                    <a:pt x="556" y="149"/>
                  </a:cubicBezTo>
                  <a:cubicBezTo>
                    <a:pt x="567" y="149"/>
                    <a:pt x="576" y="137"/>
                    <a:pt x="576" y="124"/>
                  </a:cubicBezTo>
                  <a:cubicBezTo>
                    <a:pt x="576" y="25"/>
                    <a:pt x="576" y="25"/>
                    <a:pt x="576" y="25"/>
                  </a:cubicBezTo>
                  <a:cubicBezTo>
                    <a:pt x="576" y="11"/>
                    <a:pt x="567" y="0"/>
                    <a:pt x="556" y="0"/>
                  </a:cubicBezTo>
                  <a:cubicBezTo>
                    <a:pt x="20" y="0"/>
                    <a:pt x="20" y="0"/>
                    <a:pt x="20" y="0"/>
                  </a:cubicBezTo>
                  <a:cubicBezTo>
                    <a:pt x="9" y="0"/>
                    <a:pt x="0" y="11"/>
                    <a:pt x="0" y="25"/>
                  </a:cubicBezTo>
                  <a:lnTo>
                    <a:pt x="0" y="124"/>
                  </a:lnTo>
                  <a:close/>
                </a:path>
              </a:pathLst>
            </a:custGeom>
            <a:solidFill>
              <a:srgbClr val="30C1D8"/>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46" name="Freeform 36"/>
            <p:cNvSpPr/>
            <p:nvPr/>
          </p:nvSpPr>
          <p:spPr bwMode="auto">
            <a:xfrm>
              <a:off x="11022013" y="2439988"/>
              <a:ext cx="0" cy="319088"/>
            </a:xfrm>
            <a:custGeom>
              <a:avLst/>
              <a:gdLst>
                <a:gd name="T0" fmla="*/ 201 h 201"/>
                <a:gd name="T1" fmla="*/ 0 h 201"/>
                <a:gd name="T2" fmla="*/ 201 h 201"/>
              </a:gdLst>
              <a:ahLst/>
              <a:cxnLst>
                <a:cxn ang="0">
                  <a:pos x="0" y="T0"/>
                </a:cxn>
                <a:cxn ang="0">
                  <a:pos x="0" y="T1"/>
                </a:cxn>
                <a:cxn ang="0">
                  <a:pos x="0" y="T2"/>
                </a:cxn>
              </a:cxnLst>
              <a:rect l="0" t="0" r="r" b="b"/>
              <a:pathLst>
                <a:path h="201">
                  <a:moveTo>
                    <a:pt x="0" y="201"/>
                  </a:moveTo>
                  <a:lnTo>
                    <a:pt x="0" y="0"/>
                  </a:lnTo>
                  <a:lnTo>
                    <a:pt x="0" y="201"/>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Line 37"/>
            <p:cNvSpPr>
              <a:spLocks noChangeShapeType="1"/>
            </p:cNvSpPr>
            <p:nvPr/>
          </p:nvSpPr>
          <p:spPr bwMode="auto">
            <a:xfrm flipV="1">
              <a:off x="11022013" y="2439988"/>
              <a:ext cx="0" cy="31908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48" name="Rectangle 38"/>
            <p:cNvSpPr>
              <a:spLocks noChangeArrowheads="1"/>
            </p:cNvSpPr>
            <p:nvPr/>
          </p:nvSpPr>
          <p:spPr bwMode="auto">
            <a:xfrm>
              <a:off x="9691688" y="2330451"/>
              <a:ext cx="1028700" cy="223838"/>
            </a:xfrm>
            <a:prstGeom prst="rect">
              <a:avLst/>
            </a:prstGeom>
            <a:solidFill>
              <a:srgbClr val="F9F7F6"/>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49" name="Freeform 39"/>
            <p:cNvSpPr/>
            <p:nvPr/>
          </p:nvSpPr>
          <p:spPr bwMode="auto">
            <a:xfrm>
              <a:off x="9228138" y="2330451"/>
              <a:ext cx="0" cy="223838"/>
            </a:xfrm>
            <a:custGeom>
              <a:avLst/>
              <a:gdLst>
                <a:gd name="T0" fmla="*/ 0 h 141"/>
                <a:gd name="T1" fmla="*/ 141 h 141"/>
                <a:gd name="T2" fmla="*/ 0 h 141"/>
              </a:gdLst>
              <a:ahLst/>
              <a:cxnLst>
                <a:cxn ang="0">
                  <a:pos x="0" y="T0"/>
                </a:cxn>
                <a:cxn ang="0">
                  <a:pos x="0" y="T1"/>
                </a:cxn>
                <a:cxn ang="0">
                  <a:pos x="0" y="T2"/>
                </a:cxn>
              </a:cxnLst>
              <a:rect l="0" t="0" r="r" b="b"/>
              <a:pathLst>
                <a:path h="141">
                  <a:moveTo>
                    <a:pt x="0" y="0"/>
                  </a:moveTo>
                  <a:lnTo>
                    <a:pt x="0" y="141"/>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Line 40"/>
            <p:cNvSpPr>
              <a:spLocks noChangeShapeType="1"/>
            </p:cNvSpPr>
            <p:nvPr/>
          </p:nvSpPr>
          <p:spPr bwMode="auto">
            <a:xfrm>
              <a:off x="9228138" y="2330451"/>
              <a:ext cx="0" cy="22383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1" name="Freeform 41"/>
            <p:cNvSpPr/>
            <p:nvPr/>
          </p:nvSpPr>
          <p:spPr bwMode="auto">
            <a:xfrm>
              <a:off x="9402763" y="2330451"/>
              <a:ext cx="0" cy="165100"/>
            </a:xfrm>
            <a:custGeom>
              <a:avLst/>
              <a:gdLst>
                <a:gd name="T0" fmla="*/ 0 h 104"/>
                <a:gd name="T1" fmla="*/ 104 h 104"/>
                <a:gd name="T2" fmla="*/ 0 h 104"/>
              </a:gdLst>
              <a:ahLst/>
              <a:cxnLst>
                <a:cxn ang="0">
                  <a:pos x="0" y="T0"/>
                </a:cxn>
                <a:cxn ang="0">
                  <a:pos x="0" y="T1"/>
                </a:cxn>
                <a:cxn ang="0">
                  <a:pos x="0" y="T2"/>
                </a:cxn>
              </a:cxnLst>
              <a:rect l="0" t="0" r="r" b="b"/>
              <a:pathLst>
                <a:path h="104">
                  <a:moveTo>
                    <a:pt x="0" y="0"/>
                  </a:moveTo>
                  <a:lnTo>
                    <a:pt x="0" y="104"/>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Line 42"/>
            <p:cNvSpPr>
              <a:spLocks noChangeShapeType="1"/>
            </p:cNvSpPr>
            <p:nvPr/>
          </p:nvSpPr>
          <p:spPr bwMode="auto">
            <a:xfrm>
              <a:off x="9402763" y="2330451"/>
              <a:ext cx="0" cy="165100"/>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3" name="Freeform 43"/>
            <p:cNvSpPr/>
            <p:nvPr/>
          </p:nvSpPr>
          <p:spPr bwMode="auto">
            <a:xfrm>
              <a:off x="9007475" y="2759076"/>
              <a:ext cx="841375" cy="628650"/>
            </a:xfrm>
            <a:custGeom>
              <a:avLst/>
              <a:gdLst>
                <a:gd name="T0" fmla="*/ 20 w 198"/>
                <a:gd name="T1" fmla="*/ 0 h 148"/>
                <a:gd name="T2" fmla="*/ 0 w 198"/>
                <a:gd name="T3" fmla="*/ 25 h 148"/>
                <a:gd name="T4" fmla="*/ 0 w 198"/>
                <a:gd name="T5" fmla="*/ 123 h 148"/>
                <a:gd name="T6" fmla="*/ 20 w 198"/>
                <a:gd name="T7" fmla="*/ 148 h 148"/>
                <a:gd name="T8" fmla="*/ 198 w 198"/>
                <a:gd name="T9" fmla="*/ 148 h 148"/>
                <a:gd name="T10" fmla="*/ 198 w 198"/>
                <a:gd name="T11" fmla="*/ 0 h 148"/>
                <a:gd name="T12" fmla="*/ 20 w 198"/>
                <a:gd name="T13" fmla="*/ 0 h 148"/>
              </a:gdLst>
              <a:ahLst/>
              <a:cxnLst>
                <a:cxn ang="0">
                  <a:pos x="T0" y="T1"/>
                </a:cxn>
                <a:cxn ang="0">
                  <a:pos x="T2" y="T3"/>
                </a:cxn>
                <a:cxn ang="0">
                  <a:pos x="T4" y="T5"/>
                </a:cxn>
                <a:cxn ang="0">
                  <a:pos x="T6" y="T7"/>
                </a:cxn>
                <a:cxn ang="0">
                  <a:pos x="T8" y="T9"/>
                </a:cxn>
                <a:cxn ang="0">
                  <a:pos x="T10" y="T11"/>
                </a:cxn>
                <a:cxn ang="0">
                  <a:pos x="T12" y="T13"/>
                </a:cxn>
              </a:cxnLst>
              <a:rect l="0" t="0" r="r" b="b"/>
              <a:pathLst>
                <a:path w="198" h="148">
                  <a:moveTo>
                    <a:pt x="20" y="0"/>
                  </a:moveTo>
                  <a:cubicBezTo>
                    <a:pt x="9" y="0"/>
                    <a:pt x="0" y="11"/>
                    <a:pt x="0" y="25"/>
                  </a:cubicBezTo>
                  <a:cubicBezTo>
                    <a:pt x="0" y="123"/>
                    <a:pt x="0" y="123"/>
                    <a:pt x="0" y="123"/>
                  </a:cubicBezTo>
                  <a:cubicBezTo>
                    <a:pt x="0" y="137"/>
                    <a:pt x="9" y="148"/>
                    <a:pt x="20" y="148"/>
                  </a:cubicBezTo>
                  <a:cubicBezTo>
                    <a:pt x="198" y="148"/>
                    <a:pt x="198" y="148"/>
                    <a:pt x="198" y="148"/>
                  </a:cubicBezTo>
                  <a:cubicBezTo>
                    <a:pt x="198" y="0"/>
                    <a:pt x="198" y="0"/>
                    <a:pt x="198" y="0"/>
                  </a:cubicBezTo>
                  <a:lnTo>
                    <a:pt x="20" y="0"/>
                  </a:lnTo>
                  <a:close/>
                </a:path>
              </a:pathLst>
            </a:custGeom>
            <a:solidFill>
              <a:srgbClr val="AFB6BB"/>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54" name="Rectangle 44"/>
            <p:cNvSpPr>
              <a:spLocks noChangeArrowheads="1"/>
            </p:cNvSpPr>
            <p:nvPr/>
          </p:nvSpPr>
          <p:spPr bwMode="auto">
            <a:xfrm>
              <a:off x="9848850" y="2759076"/>
              <a:ext cx="488950" cy="628650"/>
            </a:xfrm>
            <a:prstGeom prst="rect">
              <a:avLst/>
            </a:prstGeom>
            <a:solidFill>
              <a:srgbClr val="F1F2F2"/>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55" name="Freeform 45"/>
            <p:cNvSpPr/>
            <p:nvPr/>
          </p:nvSpPr>
          <p:spPr bwMode="auto">
            <a:xfrm>
              <a:off x="10337800" y="2759076"/>
              <a:ext cx="1435100" cy="628650"/>
            </a:xfrm>
            <a:custGeom>
              <a:avLst/>
              <a:gdLst>
                <a:gd name="T0" fmla="*/ 318 w 338"/>
                <a:gd name="T1" fmla="*/ 0 h 148"/>
                <a:gd name="T2" fmla="*/ 0 w 338"/>
                <a:gd name="T3" fmla="*/ 0 h 148"/>
                <a:gd name="T4" fmla="*/ 0 w 338"/>
                <a:gd name="T5" fmla="*/ 148 h 148"/>
                <a:gd name="T6" fmla="*/ 318 w 338"/>
                <a:gd name="T7" fmla="*/ 148 h 148"/>
                <a:gd name="T8" fmla="*/ 338 w 338"/>
                <a:gd name="T9" fmla="*/ 123 h 148"/>
                <a:gd name="T10" fmla="*/ 338 w 338"/>
                <a:gd name="T11" fmla="*/ 25 h 148"/>
                <a:gd name="T12" fmla="*/ 318 w 338"/>
                <a:gd name="T13" fmla="*/ 0 h 148"/>
              </a:gdLst>
              <a:ahLst/>
              <a:cxnLst>
                <a:cxn ang="0">
                  <a:pos x="T0" y="T1"/>
                </a:cxn>
                <a:cxn ang="0">
                  <a:pos x="T2" y="T3"/>
                </a:cxn>
                <a:cxn ang="0">
                  <a:pos x="T4" y="T5"/>
                </a:cxn>
                <a:cxn ang="0">
                  <a:pos x="T6" y="T7"/>
                </a:cxn>
                <a:cxn ang="0">
                  <a:pos x="T8" y="T9"/>
                </a:cxn>
                <a:cxn ang="0">
                  <a:pos x="T10" y="T11"/>
                </a:cxn>
                <a:cxn ang="0">
                  <a:pos x="T12" y="T13"/>
                </a:cxn>
              </a:cxnLst>
              <a:rect l="0" t="0" r="r" b="b"/>
              <a:pathLst>
                <a:path w="338" h="148">
                  <a:moveTo>
                    <a:pt x="318" y="0"/>
                  </a:moveTo>
                  <a:cubicBezTo>
                    <a:pt x="0" y="0"/>
                    <a:pt x="0" y="0"/>
                    <a:pt x="0" y="0"/>
                  </a:cubicBezTo>
                  <a:cubicBezTo>
                    <a:pt x="0" y="148"/>
                    <a:pt x="0" y="148"/>
                    <a:pt x="0" y="148"/>
                  </a:cubicBezTo>
                  <a:cubicBezTo>
                    <a:pt x="318" y="148"/>
                    <a:pt x="318" y="148"/>
                    <a:pt x="318" y="148"/>
                  </a:cubicBezTo>
                  <a:cubicBezTo>
                    <a:pt x="329" y="148"/>
                    <a:pt x="338" y="137"/>
                    <a:pt x="338" y="123"/>
                  </a:cubicBezTo>
                  <a:cubicBezTo>
                    <a:pt x="338" y="25"/>
                    <a:pt x="338" y="25"/>
                    <a:pt x="338" y="25"/>
                  </a:cubicBezTo>
                  <a:cubicBezTo>
                    <a:pt x="338" y="11"/>
                    <a:pt x="329" y="0"/>
                    <a:pt x="318" y="0"/>
                  </a:cubicBezTo>
                  <a:close/>
                </a:path>
              </a:pathLst>
            </a:custGeom>
            <a:solidFill>
              <a:srgbClr val="AFB6BB"/>
            </a:solidFill>
            <a:ln w="58738" cap="flat">
              <a:solidFill>
                <a:srgbClr val="404041"/>
              </a:solidFill>
              <a:prstDash val="solid"/>
              <a:round/>
            </a:ln>
          </p:spPr>
          <p:txBody>
            <a:bodyPr vert="horz" wrap="square" lIns="91440" tIns="45720" rIns="91440" bIns="45720" numCol="1" anchor="t" anchorCtr="0" compatLnSpc="1"/>
            <a:lstStyle/>
            <a:p>
              <a:endParaRPr lang="zh-CN" altLang="en-US" dirty="0"/>
            </a:p>
          </p:txBody>
        </p:sp>
        <p:sp>
          <p:nvSpPr>
            <p:cNvPr id="56" name="Freeform 46"/>
            <p:cNvSpPr/>
            <p:nvPr/>
          </p:nvSpPr>
          <p:spPr bwMode="auto">
            <a:xfrm>
              <a:off x="9491663" y="2759076"/>
              <a:ext cx="0" cy="238125"/>
            </a:xfrm>
            <a:custGeom>
              <a:avLst/>
              <a:gdLst>
                <a:gd name="T0" fmla="*/ 0 h 150"/>
                <a:gd name="T1" fmla="*/ 150 h 150"/>
                <a:gd name="T2" fmla="*/ 0 h 150"/>
              </a:gdLst>
              <a:ahLst/>
              <a:cxnLst>
                <a:cxn ang="0">
                  <a:pos x="0" y="T0"/>
                </a:cxn>
                <a:cxn ang="0">
                  <a:pos x="0" y="T1"/>
                </a:cxn>
                <a:cxn ang="0">
                  <a:pos x="0" y="T2"/>
                </a:cxn>
              </a:cxnLst>
              <a:rect l="0" t="0" r="r" b="b"/>
              <a:pathLst>
                <a:path h="150">
                  <a:moveTo>
                    <a:pt x="0" y="0"/>
                  </a:moveTo>
                  <a:lnTo>
                    <a:pt x="0" y="150"/>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Line 47"/>
            <p:cNvSpPr>
              <a:spLocks noChangeShapeType="1"/>
            </p:cNvSpPr>
            <p:nvPr/>
          </p:nvSpPr>
          <p:spPr bwMode="auto">
            <a:xfrm>
              <a:off x="9491663" y="2759076"/>
              <a:ext cx="0" cy="238125"/>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8" name="Freeform 48"/>
            <p:cNvSpPr/>
            <p:nvPr/>
          </p:nvSpPr>
          <p:spPr bwMode="auto">
            <a:xfrm>
              <a:off x="10634663" y="3073401"/>
              <a:ext cx="0" cy="319088"/>
            </a:xfrm>
            <a:custGeom>
              <a:avLst/>
              <a:gdLst>
                <a:gd name="T0" fmla="*/ 201 h 201"/>
                <a:gd name="T1" fmla="*/ 0 h 201"/>
                <a:gd name="T2" fmla="*/ 201 h 201"/>
              </a:gdLst>
              <a:ahLst/>
              <a:cxnLst>
                <a:cxn ang="0">
                  <a:pos x="0" y="T0"/>
                </a:cxn>
                <a:cxn ang="0">
                  <a:pos x="0" y="T1"/>
                </a:cxn>
                <a:cxn ang="0">
                  <a:pos x="0" y="T2"/>
                </a:cxn>
              </a:cxnLst>
              <a:rect l="0" t="0" r="r" b="b"/>
              <a:pathLst>
                <a:path h="201">
                  <a:moveTo>
                    <a:pt x="0" y="201"/>
                  </a:moveTo>
                  <a:lnTo>
                    <a:pt x="0" y="0"/>
                  </a:lnTo>
                  <a:lnTo>
                    <a:pt x="0" y="201"/>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Line 49"/>
            <p:cNvSpPr>
              <a:spLocks noChangeShapeType="1"/>
            </p:cNvSpPr>
            <p:nvPr/>
          </p:nvSpPr>
          <p:spPr bwMode="auto">
            <a:xfrm flipV="1">
              <a:off x="10634663" y="3073401"/>
              <a:ext cx="0" cy="31908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60" name="Freeform 50"/>
            <p:cNvSpPr/>
            <p:nvPr/>
          </p:nvSpPr>
          <p:spPr bwMode="auto">
            <a:xfrm>
              <a:off x="11022013" y="3184526"/>
              <a:ext cx="0" cy="207963"/>
            </a:xfrm>
            <a:custGeom>
              <a:avLst/>
              <a:gdLst>
                <a:gd name="T0" fmla="*/ 131 h 131"/>
                <a:gd name="T1" fmla="*/ 0 h 131"/>
                <a:gd name="T2" fmla="*/ 131 h 131"/>
              </a:gdLst>
              <a:ahLst/>
              <a:cxnLst>
                <a:cxn ang="0">
                  <a:pos x="0" y="T0"/>
                </a:cxn>
                <a:cxn ang="0">
                  <a:pos x="0" y="T1"/>
                </a:cxn>
                <a:cxn ang="0">
                  <a:pos x="0" y="T2"/>
                </a:cxn>
              </a:cxnLst>
              <a:rect l="0" t="0" r="r" b="b"/>
              <a:pathLst>
                <a:path h="131">
                  <a:moveTo>
                    <a:pt x="0" y="131"/>
                  </a:moveTo>
                  <a:lnTo>
                    <a:pt x="0" y="0"/>
                  </a:lnTo>
                  <a:lnTo>
                    <a:pt x="0" y="131"/>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Line 51"/>
            <p:cNvSpPr>
              <a:spLocks noChangeShapeType="1"/>
            </p:cNvSpPr>
            <p:nvPr/>
          </p:nvSpPr>
          <p:spPr bwMode="auto">
            <a:xfrm flipV="1">
              <a:off x="11022013" y="3184526"/>
              <a:ext cx="0" cy="207963"/>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62" name="Freeform 52"/>
            <p:cNvSpPr/>
            <p:nvPr/>
          </p:nvSpPr>
          <p:spPr bwMode="auto">
            <a:xfrm>
              <a:off x="11399838" y="3073401"/>
              <a:ext cx="0" cy="319088"/>
            </a:xfrm>
            <a:custGeom>
              <a:avLst/>
              <a:gdLst>
                <a:gd name="T0" fmla="*/ 201 h 201"/>
                <a:gd name="T1" fmla="*/ 0 h 201"/>
                <a:gd name="T2" fmla="*/ 201 h 201"/>
              </a:gdLst>
              <a:ahLst/>
              <a:cxnLst>
                <a:cxn ang="0">
                  <a:pos x="0" y="T0"/>
                </a:cxn>
                <a:cxn ang="0">
                  <a:pos x="0" y="T1"/>
                </a:cxn>
                <a:cxn ang="0">
                  <a:pos x="0" y="T2"/>
                </a:cxn>
              </a:cxnLst>
              <a:rect l="0" t="0" r="r" b="b"/>
              <a:pathLst>
                <a:path h="201">
                  <a:moveTo>
                    <a:pt x="0" y="201"/>
                  </a:moveTo>
                  <a:lnTo>
                    <a:pt x="0" y="0"/>
                  </a:lnTo>
                  <a:lnTo>
                    <a:pt x="0" y="201"/>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Line 53"/>
            <p:cNvSpPr>
              <a:spLocks noChangeShapeType="1"/>
            </p:cNvSpPr>
            <p:nvPr/>
          </p:nvSpPr>
          <p:spPr bwMode="auto">
            <a:xfrm flipV="1">
              <a:off x="11399838" y="3073401"/>
              <a:ext cx="0" cy="31908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64" name="Freeform 54"/>
            <p:cNvSpPr/>
            <p:nvPr/>
          </p:nvSpPr>
          <p:spPr bwMode="auto">
            <a:xfrm>
              <a:off x="9798050" y="212726"/>
              <a:ext cx="1104900" cy="1309688"/>
            </a:xfrm>
            <a:custGeom>
              <a:avLst/>
              <a:gdLst>
                <a:gd name="T0" fmla="*/ 170 w 260"/>
                <a:gd name="T1" fmla="*/ 70 h 308"/>
                <a:gd name="T2" fmla="*/ 160 w 260"/>
                <a:gd name="T3" fmla="*/ 70 h 308"/>
                <a:gd name="T4" fmla="*/ 136 w 260"/>
                <a:gd name="T5" fmla="*/ 74 h 308"/>
                <a:gd name="T6" fmla="*/ 161 w 260"/>
                <a:gd name="T7" fmla="*/ 12 h 308"/>
                <a:gd name="T8" fmla="*/ 154 w 260"/>
                <a:gd name="T9" fmla="*/ 0 h 308"/>
                <a:gd name="T10" fmla="*/ 121 w 260"/>
                <a:gd name="T11" fmla="*/ 73 h 308"/>
                <a:gd name="T12" fmla="*/ 100 w 260"/>
                <a:gd name="T13" fmla="*/ 70 h 308"/>
                <a:gd name="T14" fmla="*/ 90 w 260"/>
                <a:gd name="T15" fmla="*/ 70 h 308"/>
                <a:gd name="T16" fmla="*/ 0 w 260"/>
                <a:gd name="T17" fmla="*/ 159 h 308"/>
                <a:gd name="T18" fmla="*/ 0 w 260"/>
                <a:gd name="T19" fmla="*/ 239 h 308"/>
                <a:gd name="T20" fmla="*/ 32 w 260"/>
                <a:gd name="T21" fmla="*/ 306 h 308"/>
                <a:gd name="T22" fmla="*/ 36 w 260"/>
                <a:gd name="T23" fmla="*/ 308 h 308"/>
                <a:gd name="T24" fmla="*/ 224 w 260"/>
                <a:gd name="T25" fmla="*/ 308 h 308"/>
                <a:gd name="T26" fmla="*/ 228 w 260"/>
                <a:gd name="T27" fmla="*/ 306 h 308"/>
                <a:gd name="T28" fmla="*/ 260 w 260"/>
                <a:gd name="T29" fmla="*/ 239 h 308"/>
                <a:gd name="T30" fmla="*/ 260 w 260"/>
                <a:gd name="T31" fmla="*/ 159 h 308"/>
                <a:gd name="T32" fmla="*/ 170 w 260"/>
                <a:gd name="T33" fmla="*/ 70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0" h="308">
                  <a:moveTo>
                    <a:pt x="170" y="70"/>
                  </a:moveTo>
                  <a:cubicBezTo>
                    <a:pt x="160" y="70"/>
                    <a:pt x="160" y="70"/>
                    <a:pt x="160" y="70"/>
                  </a:cubicBezTo>
                  <a:cubicBezTo>
                    <a:pt x="152" y="70"/>
                    <a:pt x="144" y="71"/>
                    <a:pt x="136" y="74"/>
                  </a:cubicBezTo>
                  <a:cubicBezTo>
                    <a:pt x="134" y="59"/>
                    <a:pt x="135" y="28"/>
                    <a:pt x="161" y="12"/>
                  </a:cubicBezTo>
                  <a:cubicBezTo>
                    <a:pt x="154" y="0"/>
                    <a:pt x="154" y="0"/>
                    <a:pt x="154" y="0"/>
                  </a:cubicBezTo>
                  <a:cubicBezTo>
                    <a:pt x="122" y="20"/>
                    <a:pt x="120" y="55"/>
                    <a:pt x="121" y="73"/>
                  </a:cubicBezTo>
                  <a:cubicBezTo>
                    <a:pt x="114" y="71"/>
                    <a:pt x="107" y="70"/>
                    <a:pt x="100" y="70"/>
                  </a:cubicBezTo>
                  <a:cubicBezTo>
                    <a:pt x="90" y="70"/>
                    <a:pt x="90" y="70"/>
                    <a:pt x="90" y="70"/>
                  </a:cubicBezTo>
                  <a:cubicBezTo>
                    <a:pt x="40" y="70"/>
                    <a:pt x="0" y="110"/>
                    <a:pt x="0" y="159"/>
                  </a:cubicBezTo>
                  <a:cubicBezTo>
                    <a:pt x="0" y="239"/>
                    <a:pt x="0" y="239"/>
                    <a:pt x="0" y="239"/>
                  </a:cubicBezTo>
                  <a:cubicBezTo>
                    <a:pt x="0" y="265"/>
                    <a:pt x="12" y="289"/>
                    <a:pt x="32" y="306"/>
                  </a:cubicBezTo>
                  <a:cubicBezTo>
                    <a:pt x="33" y="307"/>
                    <a:pt x="34" y="308"/>
                    <a:pt x="36" y="308"/>
                  </a:cubicBezTo>
                  <a:cubicBezTo>
                    <a:pt x="224" y="308"/>
                    <a:pt x="224" y="308"/>
                    <a:pt x="224" y="308"/>
                  </a:cubicBezTo>
                  <a:cubicBezTo>
                    <a:pt x="225" y="308"/>
                    <a:pt x="227" y="307"/>
                    <a:pt x="228" y="306"/>
                  </a:cubicBezTo>
                  <a:cubicBezTo>
                    <a:pt x="248" y="289"/>
                    <a:pt x="260" y="265"/>
                    <a:pt x="260" y="239"/>
                  </a:cubicBezTo>
                  <a:cubicBezTo>
                    <a:pt x="260" y="159"/>
                    <a:pt x="260" y="159"/>
                    <a:pt x="260" y="159"/>
                  </a:cubicBezTo>
                  <a:cubicBezTo>
                    <a:pt x="260" y="110"/>
                    <a:pt x="220" y="70"/>
                    <a:pt x="170" y="70"/>
                  </a:cubicBezTo>
                  <a:close/>
                </a:path>
              </a:pathLst>
            </a:custGeom>
            <a:solidFill>
              <a:srgbClr val="FCC54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55"/>
            <p:cNvSpPr/>
            <p:nvPr/>
          </p:nvSpPr>
          <p:spPr bwMode="auto">
            <a:xfrm>
              <a:off x="9729788" y="541338"/>
              <a:ext cx="1041400" cy="950913"/>
            </a:xfrm>
            <a:custGeom>
              <a:avLst/>
              <a:gdLst>
                <a:gd name="T0" fmla="*/ 245 w 245"/>
                <a:gd name="T1" fmla="*/ 162 h 224"/>
                <a:gd name="T2" fmla="*/ 245 w 245"/>
                <a:gd name="T3" fmla="*/ 83 h 224"/>
                <a:gd name="T4" fmla="*/ 163 w 245"/>
                <a:gd name="T5" fmla="*/ 0 h 224"/>
                <a:gd name="T6" fmla="*/ 152 w 245"/>
                <a:gd name="T7" fmla="*/ 0 h 224"/>
                <a:gd name="T8" fmla="*/ 122 w 245"/>
                <a:gd name="T9" fmla="*/ 6 h 224"/>
                <a:gd name="T10" fmla="*/ 93 w 245"/>
                <a:gd name="T11" fmla="*/ 0 h 224"/>
                <a:gd name="T12" fmla="*/ 82 w 245"/>
                <a:gd name="T13" fmla="*/ 0 h 224"/>
                <a:gd name="T14" fmla="*/ 0 w 245"/>
                <a:gd name="T15" fmla="*/ 83 h 224"/>
                <a:gd name="T16" fmla="*/ 0 w 245"/>
                <a:gd name="T17" fmla="*/ 162 h 224"/>
                <a:gd name="T18" fmla="*/ 29 w 245"/>
                <a:gd name="T19" fmla="*/ 224 h 224"/>
                <a:gd name="T20" fmla="*/ 216 w 245"/>
                <a:gd name="T21" fmla="*/ 224 h 224"/>
                <a:gd name="T22" fmla="*/ 245 w 245"/>
                <a:gd name="T23" fmla="*/ 16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5" h="224">
                  <a:moveTo>
                    <a:pt x="245" y="162"/>
                  </a:moveTo>
                  <a:cubicBezTo>
                    <a:pt x="245" y="83"/>
                    <a:pt x="245" y="83"/>
                    <a:pt x="245" y="83"/>
                  </a:cubicBezTo>
                  <a:cubicBezTo>
                    <a:pt x="245" y="37"/>
                    <a:pt x="208" y="0"/>
                    <a:pt x="163" y="0"/>
                  </a:cubicBezTo>
                  <a:cubicBezTo>
                    <a:pt x="152" y="0"/>
                    <a:pt x="152" y="0"/>
                    <a:pt x="152" y="0"/>
                  </a:cubicBezTo>
                  <a:cubicBezTo>
                    <a:pt x="142" y="0"/>
                    <a:pt x="132" y="2"/>
                    <a:pt x="122" y="6"/>
                  </a:cubicBezTo>
                  <a:cubicBezTo>
                    <a:pt x="113" y="2"/>
                    <a:pt x="103" y="0"/>
                    <a:pt x="93" y="0"/>
                  </a:cubicBezTo>
                  <a:cubicBezTo>
                    <a:pt x="82" y="0"/>
                    <a:pt x="82" y="0"/>
                    <a:pt x="82" y="0"/>
                  </a:cubicBezTo>
                  <a:cubicBezTo>
                    <a:pt x="37" y="0"/>
                    <a:pt x="0" y="37"/>
                    <a:pt x="0" y="83"/>
                  </a:cubicBezTo>
                  <a:cubicBezTo>
                    <a:pt x="0" y="162"/>
                    <a:pt x="0" y="162"/>
                    <a:pt x="0" y="162"/>
                  </a:cubicBezTo>
                  <a:cubicBezTo>
                    <a:pt x="0" y="187"/>
                    <a:pt x="11" y="209"/>
                    <a:pt x="29" y="224"/>
                  </a:cubicBezTo>
                  <a:cubicBezTo>
                    <a:pt x="216" y="224"/>
                    <a:pt x="216" y="224"/>
                    <a:pt x="216" y="224"/>
                  </a:cubicBezTo>
                  <a:cubicBezTo>
                    <a:pt x="234" y="209"/>
                    <a:pt x="245" y="187"/>
                    <a:pt x="245" y="162"/>
                  </a:cubicBezTo>
                  <a:close/>
                </a:path>
              </a:pathLst>
            </a:custGeom>
            <a:solidFill>
              <a:srgbClr val="30C1D8"/>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66" name="Freeform 56"/>
            <p:cNvSpPr/>
            <p:nvPr/>
          </p:nvSpPr>
          <p:spPr bwMode="auto">
            <a:xfrm>
              <a:off x="10198100" y="238126"/>
              <a:ext cx="169862" cy="328613"/>
            </a:xfrm>
            <a:custGeom>
              <a:avLst/>
              <a:gdLst>
                <a:gd name="T0" fmla="*/ 12 w 40"/>
                <a:gd name="T1" fmla="*/ 77 h 77"/>
                <a:gd name="T2" fmla="*/ 40 w 40"/>
                <a:gd name="T3" fmla="*/ 0 h 77"/>
              </a:gdLst>
              <a:ahLst/>
              <a:cxnLst>
                <a:cxn ang="0">
                  <a:pos x="T0" y="T1"/>
                </a:cxn>
                <a:cxn ang="0">
                  <a:pos x="T2" y="T3"/>
                </a:cxn>
              </a:cxnLst>
              <a:rect l="0" t="0" r="r" b="b"/>
              <a:pathLst>
                <a:path w="40" h="77">
                  <a:moveTo>
                    <a:pt x="12" y="77"/>
                  </a:moveTo>
                  <a:cubicBezTo>
                    <a:pt x="12" y="77"/>
                    <a:pt x="0" y="25"/>
                    <a:pt x="40" y="0"/>
                  </a:cubicBezTo>
                </a:path>
              </a:pathLst>
            </a:custGeom>
            <a:noFill/>
            <a:ln w="58738" cap="flat">
              <a:solidFill>
                <a:srgbClr val="40404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67" name="Freeform 57"/>
            <p:cNvSpPr/>
            <p:nvPr/>
          </p:nvSpPr>
          <p:spPr bwMode="auto">
            <a:xfrm>
              <a:off x="9950450" y="752476"/>
              <a:ext cx="157162" cy="169863"/>
            </a:xfrm>
            <a:custGeom>
              <a:avLst/>
              <a:gdLst>
                <a:gd name="T0" fmla="*/ 37 w 37"/>
                <a:gd name="T1" fmla="*/ 0 h 40"/>
                <a:gd name="T2" fmla="*/ 0 w 37"/>
                <a:gd name="T3" fmla="*/ 40 h 40"/>
              </a:gdLst>
              <a:ahLst/>
              <a:cxnLst>
                <a:cxn ang="0">
                  <a:pos x="T0" y="T1"/>
                </a:cxn>
                <a:cxn ang="0">
                  <a:pos x="T2" y="T3"/>
                </a:cxn>
              </a:cxnLst>
              <a:rect l="0" t="0" r="r" b="b"/>
              <a:pathLst>
                <a:path w="37" h="40">
                  <a:moveTo>
                    <a:pt x="37" y="0"/>
                  </a:moveTo>
                  <a:cubicBezTo>
                    <a:pt x="21" y="7"/>
                    <a:pt x="8" y="22"/>
                    <a:pt x="0" y="40"/>
                  </a:cubicBezTo>
                </a:path>
              </a:pathLst>
            </a:custGeom>
            <a:noFill/>
            <a:ln w="58738" cap="flat">
              <a:solidFill>
                <a:srgbClr val="F1F2F2"/>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68" name="Freeform 58"/>
            <p:cNvSpPr/>
            <p:nvPr/>
          </p:nvSpPr>
          <p:spPr bwMode="auto">
            <a:xfrm>
              <a:off x="8769350" y="1492251"/>
              <a:ext cx="863600" cy="633413"/>
            </a:xfrm>
            <a:custGeom>
              <a:avLst/>
              <a:gdLst>
                <a:gd name="T0" fmla="*/ 22 w 203"/>
                <a:gd name="T1" fmla="*/ 0 h 149"/>
                <a:gd name="T2" fmla="*/ 0 w 203"/>
                <a:gd name="T3" fmla="*/ 25 h 149"/>
                <a:gd name="T4" fmla="*/ 0 w 203"/>
                <a:gd name="T5" fmla="*/ 124 h 149"/>
                <a:gd name="T6" fmla="*/ 22 w 203"/>
                <a:gd name="T7" fmla="*/ 149 h 149"/>
                <a:gd name="T8" fmla="*/ 203 w 203"/>
                <a:gd name="T9" fmla="*/ 149 h 149"/>
                <a:gd name="T10" fmla="*/ 203 w 203"/>
                <a:gd name="T11" fmla="*/ 0 h 149"/>
                <a:gd name="T12" fmla="*/ 22 w 203"/>
                <a:gd name="T13" fmla="*/ 0 h 149"/>
              </a:gdLst>
              <a:ahLst/>
              <a:cxnLst>
                <a:cxn ang="0">
                  <a:pos x="T0" y="T1"/>
                </a:cxn>
                <a:cxn ang="0">
                  <a:pos x="T2" y="T3"/>
                </a:cxn>
                <a:cxn ang="0">
                  <a:pos x="T4" y="T5"/>
                </a:cxn>
                <a:cxn ang="0">
                  <a:pos x="T6" y="T7"/>
                </a:cxn>
                <a:cxn ang="0">
                  <a:pos x="T8" y="T9"/>
                </a:cxn>
                <a:cxn ang="0">
                  <a:pos x="T10" y="T11"/>
                </a:cxn>
                <a:cxn ang="0">
                  <a:pos x="T12" y="T13"/>
                </a:cxn>
              </a:cxnLst>
              <a:rect l="0" t="0" r="r" b="b"/>
              <a:pathLst>
                <a:path w="203" h="149">
                  <a:moveTo>
                    <a:pt x="22" y="0"/>
                  </a:moveTo>
                  <a:cubicBezTo>
                    <a:pt x="10" y="0"/>
                    <a:pt x="0" y="11"/>
                    <a:pt x="0" y="25"/>
                  </a:cubicBezTo>
                  <a:cubicBezTo>
                    <a:pt x="0" y="124"/>
                    <a:pt x="0" y="124"/>
                    <a:pt x="0" y="124"/>
                  </a:cubicBezTo>
                  <a:cubicBezTo>
                    <a:pt x="0" y="138"/>
                    <a:pt x="10" y="149"/>
                    <a:pt x="22" y="149"/>
                  </a:cubicBezTo>
                  <a:cubicBezTo>
                    <a:pt x="203" y="149"/>
                    <a:pt x="203" y="149"/>
                    <a:pt x="203" y="149"/>
                  </a:cubicBezTo>
                  <a:cubicBezTo>
                    <a:pt x="203" y="0"/>
                    <a:pt x="203" y="0"/>
                    <a:pt x="203" y="0"/>
                  </a:cubicBezTo>
                  <a:lnTo>
                    <a:pt x="22" y="0"/>
                  </a:lnTo>
                  <a:close/>
                </a:path>
              </a:pathLst>
            </a:custGeom>
            <a:solidFill>
              <a:srgbClr val="D1D3D4"/>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69" name="Rectangle 59"/>
            <p:cNvSpPr>
              <a:spLocks noChangeArrowheads="1"/>
            </p:cNvSpPr>
            <p:nvPr/>
          </p:nvSpPr>
          <p:spPr bwMode="auto">
            <a:xfrm>
              <a:off x="9632950" y="1492251"/>
              <a:ext cx="454025" cy="633413"/>
            </a:xfrm>
            <a:prstGeom prst="rect">
              <a:avLst/>
            </a:prstGeom>
            <a:solidFill>
              <a:srgbClr val="F1F2F2"/>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70" name="Freeform 60"/>
            <p:cNvSpPr/>
            <p:nvPr/>
          </p:nvSpPr>
          <p:spPr bwMode="auto">
            <a:xfrm>
              <a:off x="10086975" y="1492251"/>
              <a:ext cx="1665287" cy="633413"/>
            </a:xfrm>
            <a:custGeom>
              <a:avLst/>
              <a:gdLst>
                <a:gd name="T0" fmla="*/ 370 w 392"/>
                <a:gd name="T1" fmla="*/ 0 h 149"/>
                <a:gd name="T2" fmla="*/ 0 w 392"/>
                <a:gd name="T3" fmla="*/ 0 h 149"/>
                <a:gd name="T4" fmla="*/ 0 w 392"/>
                <a:gd name="T5" fmla="*/ 149 h 149"/>
                <a:gd name="T6" fmla="*/ 370 w 392"/>
                <a:gd name="T7" fmla="*/ 149 h 149"/>
                <a:gd name="T8" fmla="*/ 392 w 392"/>
                <a:gd name="T9" fmla="*/ 124 h 149"/>
                <a:gd name="T10" fmla="*/ 392 w 392"/>
                <a:gd name="T11" fmla="*/ 25 h 149"/>
                <a:gd name="T12" fmla="*/ 370 w 392"/>
                <a:gd name="T13" fmla="*/ 0 h 149"/>
              </a:gdLst>
              <a:ahLst/>
              <a:cxnLst>
                <a:cxn ang="0">
                  <a:pos x="T0" y="T1"/>
                </a:cxn>
                <a:cxn ang="0">
                  <a:pos x="T2" y="T3"/>
                </a:cxn>
                <a:cxn ang="0">
                  <a:pos x="T4" y="T5"/>
                </a:cxn>
                <a:cxn ang="0">
                  <a:pos x="T6" y="T7"/>
                </a:cxn>
                <a:cxn ang="0">
                  <a:pos x="T8" y="T9"/>
                </a:cxn>
                <a:cxn ang="0">
                  <a:pos x="T10" y="T11"/>
                </a:cxn>
                <a:cxn ang="0">
                  <a:pos x="T12" y="T13"/>
                </a:cxn>
              </a:cxnLst>
              <a:rect l="0" t="0" r="r" b="b"/>
              <a:pathLst>
                <a:path w="392" h="149">
                  <a:moveTo>
                    <a:pt x="370" y="0"/>
                  </a:moveTo>
                  <a:cubicBezTo>
                    <a:pt x="0" y="0"/>
                    <a:pt x="0" y="0"/>
                    <a:pt x="0" y="0"/>
                  </a:cubicBezTo>
                  <a:cubicBezTo>
                    <a:pt x="0" y="149"/>
                    <a:pt x="0" y="149"/>
                    <a:pt x="0" y="149"/>
                  </a:cubicBezTo>
                  <a:cubicBezTo>
                    <a:pt x="370" y="149"/>
                    <a:pt x="370" y="149"/>
                    <a:pt x="370" y="149"/>
                  </a:cubicBezTo>
                  <a:cubicBezTo>
                    <a:pt x="382" y="149"/>
                    <a:pt x="392" y="138"/>
                    <a:pt x="392" y="124"/>
                  </a:cubicBezTo>
                  <a:cubicBezTo>
                    <a:pt x="392" y="25"/>
                    <a:pt x="392" y="25"/>
                    <a:pt x="392" y="25"/>
                  </a:cubicBezTo>
                  <a:cubicBezTo>
                    <a:pt x="392" y="11"/>
                    <a:pt x="382" y="0"/>
                    <a:pt x="370" y="0"/>
                  </a:cubicBezTo>
                  <a:close/>
                </a:path>
              </a:pathLst>
            </a:custGeom>
            <a:solidFill>
              <a:srgbClr val="D1D3D4"/>
            </a:solidFill>
            <a:ln w="58738" cap="flat">
              <a:solidFill>
                <a:srgbClr val="404041"/>
              </a:solidFill>
              <a:prstDash val="solid"/>
              <a:round/>
            </a:ln>
          </p:spPr>
          <p:txBody>
            <a:bodyPr vert="horz" wrap="square" lIns="91440" tIns="45720" rIns="91440" bIns="45720" numCol="1" anchor="t" anchorCtr="0" compatLnSpc="1"/>
            <a:lstStyle/>
            <a:p>
              <a:endParaRPr lang="zh-CN" altLang="en-US"/>
            </a:p>
          </p:txBody>
        </p:sp>
        <p:sp>
          <p:nvSpPr>
            <p:cNvPr id="71" name="Freeform 61"/>
            <p:cNvSpPr/>
            <p:nvPr/>
          </p:nvSpPr>
          <p:spPr bwMode="auto">
            <a:xfrm>
              <a:off x="9202738" y="1492251"/>
              <a:ext cx="0" cy="280988"/>
            </a:xfrm>
            <a:custGeom>
              <a:avLst/>
              <a:gdLst>
                <a:gd name="T0" fmla="*/ 0 h 177"/>
                <a:gd name="T1" fmla="*/ 177 h 177"/>
                <a:gd name="T2" fmla="*/ 0 h 177"/>
              </a:gdLst>
              <a:ahLst/>
              <a:cxnLst>
                <a:cxn ang="0">
                  <a:pos x="0" y="T0"/>
                </a:cxn>
                <a:cxn ang="0">
                  <a:pos x="0" y="T1"/>
                </a:cxn>
                <a:cxn ang="0">
                  <a:pos x="0" y="T2"/>
                </a:cxn>
              </a:cxnLst>
              <a:rect l="0" t="0" r="r" b="b"/>
              <a:pathLst>
                <a:path h="177">
                  <a:moveTo>
                    <a:pt x="0" y="0"/>
                  </a:moveTo>
                  <a:lnTo>
                    <a:pt x="0" y="177"/>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Line 62"/>
            <p:cNvSpPr>
              <a:spLocks noChangeShapeType="1"/>
            </p:cNvSpPr>
            <p:nvPr/>
          </p:nvSpPr>
          <p:spPr bwMode="auto">
            <a:xfrm>
              <a:off x="9202738" y="1492251"/>
              <a:ext cx="0" cy="280988"/>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73" name="Freeform 63"/>
            <p:cNvSpPr/>
            <p:nvPr/>
          </p:nvSpPr>
          <p:spPr bwMode="auto">
            <a:xfrm>
              <a:off x="10320338" y="1712913"/>
              <a:ext cx="314325" cy="0"/>
            </a:xfrm>
            <a:custGeom>
              <a:avLst/>
              <a:gdLst>
                <a:gd name="T0" fmla="*/ 0 w 198"/>
                <a:gd name="T1" fmla="*/ 198 w 198"/>
                <a:gd name="T2" fmla="*/ 0 w 198"/>
              </a:gdLst>
              <a:ahLst/>
              <a:cxnLst>
                <a:cxn ang="0">
                  <a:pos x="T0" y="0"/>
                </a:cxn>
                <a:cxn ang="0">
                  <a:pos x="T1" y="0"/>
                </a:cxn>
                <a:cxn ang="0">
                  <a:pos x="T2" y="0"/>
                </a:cxn>
              </a:cxnLst>
              <a:rect l="0" t="0" r="r" b="b"/>
              <a:pathLst>
                <a:path w="198">
                  <a:moveTo>
                    <a:pt x="0" y="0"/>
                  </a:moveTo>
                  <a:lnTo>
                    <a:pt x="198" y="0"/>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Line 64"/>
            <p:cNvSpPr>
              <a:spLocks noChangeShapeType="1"/>
            </p:cNvSpPr>
            <p:nvPr/>
          </p:nvSpPr>
          <p:spPr bwMode="auto">
            <a:xfrm>
              <a:off x="10320338" y="1712913"/>
              <a:ext cx="314325" cy="0"/>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75" name="Freeform 65"/>
            <p:cNvSpPr/>
            <p:nvPr/>
          </p:nvSpPr>
          <p:spPr bwMode="auto">
            <a:xfrm>
              <a:off x="10320338" y="1905001"/>
              <a:ext cx="1236662" cy="0"/>
            </a:xfrm>
            <a:custGeom>
              <a:avLst/>
              <a:gdLst>
                <a:gd name="T0" fmla="*/ 0 w 779"/>
                <a:gd name="T1" fmla="*/ 779 w 779"/>
                <a:gd name="T2" fmla="*/ 0 w 779"/>
              </a:gdLst>
              <a:ahLst/>
              <a:cxnLst>
                <a:cxn ang="0">
                  <a:pos x="T0" y="0"/>
                </a:cxn>
                <a:cxn ang="0">
                  <a:pos x="T1" y="0"/>
                </a:cxn>
                <a:cxn ang="0">
                  <a:pos x="T2" y="0"/>
                </a:cxn>
              </a:cxnLst>
              <a:rect l="0" t="0" r="r" b="b"/>
              <a:pathLst>
                <a:path w="779">
                  <a:moveTo>
                    <a:pt x="0" y="0"/>
                  </a:moveTo>
                  <a:lnTo>
                    <a:pt x="779" y="0"/>
                  </a:lnTo>
                  <a:lnTo>
                    <a:pt x="0" y="0"/>
                  </a:lnTo>
                  <a:close/>
                </a:path>
              </a:pathLst>
            </a:custGeom>
            <a:solidFill>
              <a:srgbClr val="F9F7F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Line 66"/>
            <p:cNvSpPr>
              <a:spLocks noChangeShapeType="1"/>
            </p:cNvSpPr>
            <p:nvPr/>
          </p:nvSpPr>
          <p:spPr bwMode="auto">
            <a:xfrm>
              <a:off x="10320338" y="1905001"/>
              <a:ext cx="1236662" cy="0"/>
            </a:xfrm>
            <a:prstGeom prst="line">
              <a:avLst/>
            </a:prstGeom>
            <a:noFill/>
            <a:ln w="58738" cap="flat">
              <a:solidFill>
                <a:srgbClr val="40404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par>
                                <p:cTn id="14" presetID="16" presetClass="entr" presetSubtype="37" fill="hold" nodeType="withEffect">
                                  <p:stCondLst>
                                    <p:cond delay="500"/>
                                  </p:stCondLst>
                                  <p:childTnLst>
                                    <p:set>
                                      <p:cBhvr>
                                        <p:cTn id="15" dur="1" fill="hold">
                                          <p:stCondLst>
                                            <p:cond delay="0"/>
                                          </p:stCondLst>
                                        </p:cTn>
                                        <p:tgtEl>
                                          <p:spTgt spid="7"/>
                                        </p:tgtEl>
                                        <p:attrNameLst>
                                          <p:attrName>style.visibility</p:attrName>
                                        </p:attrNameLst>
                                      </p:cBhvr>
                                      <p:to>
                                        <p:strVal val="visible"/>
                                      </p:to>
                                    </p:set>
                                    <p:animEffect transition="in" filter="barn(outVertic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H_Entry_1"/>
          <p:cNvSpPr/>
          <p:nvPr>
            <p:custDataLst>
              <p:tags r:id="rId1"/>
            </p:custDataLst>
          </p:nvPr>
        </p:nvSpPr>
        <p:spPr>
          <a:xfrm>
            <a:off x="2598057" y="260575"/>
            <a:ext cx="6778171" cy="498614"/>
          </a:xfrm>
          <a:prstGeom prst="roundRect">
            <a:avLst>
              <a:gd name="adj" fmla="val 91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财政部  税务总局公告</a:t>
            </a:r>
            <a:r>
              <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2020</a:t>
            </a: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年第</a:t>
            </a:r>
            <a:r>
              <a:rPr lang="en-US" altLang="zh-CN"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9</a:t>
            </a: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号</a:t>
            </a:r>
            <a:endPar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zh-CN" altLang="en-US" sz="2800" spc="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460301" y="7618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4025900" y="795933"/>
            <a:ext cx="4154344" cy="261610"/>
          </a:xfrm>
          <a:prstGeom prst="rect">
            <a:avLst/>
          </a:prstGeom>
        </p:spPr>
        <p:txBody>
          <a:bodyPr wrap="square">
            <a:spAutoFit/>
          </a:bodyPr>
          <a:lstStyle/>
          <a:p>
            <a:pPr algn="ctr"/>
            <a:r>
              <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rPr>
              <a:t>LOREM IPSUM DOLOR SIT AMET CONSECTETUER LOREM</a:t>
            </a:r>
            <a:endParaRPr lang="zh-CN" altLang="en-US" sz="1100" dirty="0">
              <a:solidFill>
                <a:schemeClr val="tx1">
                  <a:lumMod val="75000"/>
                  <a:lumOff val="25000"/>
                </a:schemeClr>
              </a:solidFill>
            </a:endParaRPr>
          </a:p>
        </p:txBody>
      </p:sp>
      <p:cxnSp>
        <p:nvCxnSpPr>
          <p:cNvPr id="7" name="直接连接符 6"/>
          <p:cNvCxnSpPr/>
          <p:nvPr/>
        </p:nvCxnSpPr>
        <p:spPr>
          <a:xfrm>
            <a:off x="460301" y="67816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a:off x="4552950" y="1484313"/>
            <a:ext cx="3108325" cy="3694113"/>
            <a:chOff x="4552950" y="1484313"/>
            <a:chExt cx="3108325" cy="3694113"/>
          </a:xfrm>
        </p:grpSpPr>
        <p:sp>
          <p:nvSpPr>
            <p:cNvPr id="9" name="Freeform 502"/>
            <p:cNvSpPr/>
            <p:nvPr/>
          </p:nvSpPr>
          <p:spPr bwMode="auto">
            <a:xfrm>
              <a:off x="6875463" y="3460750"/>
              <a:ext cx="742950" cy="720725"/>
            </a:xfrm>
            <a:custGeom>
              <a:avLst/>
              <a:gdLst>
                <a:gd name="T0" fmla="*/ 175 w 175"/>
                <a:gd name="T1" fmla="*/ 102 h 170"/>
                <a:gd name="T2" fmla="*/ 175 w 175"/>
                <a:gd name="T3" fmla="*/ 102 h 170"/>
                <a:gd name="T4" fmla="*/ 153 w 175"/>
                <a:gd name="T5" fmla="*/ 42 h 170"/>
                <a:gd name="T6" fmla="*/ 131 w 175"/>
                <a:gd name="T7" fmla="*/ 30 h 170"/>
                <a:gd name="T8" fmla="*/ 131 w 175"/>
                <a:gd name="T9" fmla="*/ 30 h 170"/>
                <a:gd name="T10" fmla="*/ 130 w 175"/>
                <a:gd name="T11" fmla="*/ 30 h 170"/>
                <a:gd name="T12" fmla="*/ 0 w 175"/>
                <a:gd name="T13" fmla="*/ 0 h 170"/>
                <a:gd name="T14" fmla="*/ 15 w 175"/>
                <a:gd name="T15" fmla="*/ 170 h 170"/>
                <a:gd name="T16" fmla="*/ 175 w 175"/>
                <a:gd name="T17" fmla="*/ 170 h 170"/>
                <a:gd name="T18" fmla="*/ 175 w 175"/>
                <a:gd name="T19" fmla="*/ 10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5" h="170">
                  <a:moveTo>
                    <a:pt x="175" y="102"/>
                  </a:moveTo>
                  <a:cubicBezTo>
                    <a:pt x="175" y="102"/>
                    <a:pt x="175" y="102"/>
                    <a:pt x="175" y="102"/>
                  </a:cubicBezTo>
                  <a:cubicBezTo>
                    <a:pt x="175" y="69"/>
                    <a:pt x="164" y="52"/>
                    <a:pt x="153" y="42"/>
                  </a:cubicBezTo>
                  <a:cubicBezTo>
                    <a:pt x="142" y="32"/>
                    <a:pt x="131" y="30"/>
                    <a:pt x="131" y="30"/>
                  </a:cubicBezTo>
                  <a:cubicBezTo>
                    <a:pt x="131" y="30"/>
                    <a:pt x="131" y="30"/>
                    <a:pt x="131" y="30"/>
                  </a:cubicBezTo>
                  <a:cubicBezTo>
                    <a:pt x="130" y="30"/>
                    <a:pt x="130" y="30"/>
                    <a:pt x="130" y="30"/>
                  </a:cubicBezTo>
                  <a:cubicBezTo>
                    <a:pt x="0" y="0"/>
                    <a:pt x="0" y="0"/>
                    <a:pt x="0" y="0"/>
                  </a:cubicBezTo>
                  <a:cubicBezTo>
                    <a:pt x="7" y="52"/>
                    <a:pt x="12" y="108"/>
                    <a:pt x="15" y="170"/>
                  </a:cubicBezTo>
                  <a:cubicBezTo>
                    <a:pt x="175" y="170"/>
                    <a:pt x="175" y="170"/>
                    <a:pt x="175" y="170"/>
                  </a:cubicBezTo>
                  <a:cubicBezTo>
                    <a:pt x="175" y="163"/>
                    <a:pt x="175" y="145"/>
                    <a:pt x="175" y="102"/>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10" name="Freeform 503"/>
            <p:cNvSpPr>
              <a:spLocks noEditPoints="1"/>
            </p:cNvSpPr>
            <p:nvPr/>
          </p:nvSpPr>
          <p:spPr bwMode="auto">
            <a:xfrm>
              <a:off x="4552950" y="1484313"/>
              <a:ext cx="3108325" cy="3694113"/>
            </a:xfrm>
            <a:custGeom>
              <a:avLst/>
              <a:gdLst>
                <a:gd name="T0" fmla="*/ 681 w 733"/>
                <a:gd name="T1" fmla="*/ 486 h 871"/>
                <a:gd name="T2" fmla="*/ 480 w 733"/>
                <a:gd name="T3" fmla="*/ 202 h 871"/>
                <a:gd name="T4" fmla="*/ 353 w 733"/>
                <a:gd name="T5" fmla="*/ 2 h 871"/>
                <a:gd name="T6" fmla="*/ 164 w 733"/>
                <a:gd name="T7" fmla="*/ 460 h 871"/>
                <a:gd name="T8" fmla="*/ 26 w 733"/>
                <a:gd name="T9" fmla="*/ 499 h 871"/>
                <a:gd name="T10" fmla="*/ 0 w 733"/>
                <a:gd name="T11" fmla="*/ 641 h 871"/>
                <a:gd name="T12" fmla="*/ 148 w 733"/>
                <a:gd name="T13" fmla="*/ 646 h 871"/>
                <a:gd name="T14" fmla="*/ 147 w 733"/>
                <a:gd name="T15" fmla="*/ 714 h 871"/>
                <a:gd name="T16" fmla="*/ 187 w 733"/>
                <a:gd name="T17" fmla="*/ 866 h 871"/>
                <a:gd name="T18" fmla="*/ 192 w 733"/>
                <a:gd name="T19" fmla="*/ 871 h 871"/>
                <a:gd name="T20" fmla="*/ 523 w 733"/>
                <a:gd name="T21" fmla="*/ 870 h 871"/>
                <a:gd name="T22" fmla="*/ 524 w 733"/>
                <a:gd name="T23" fmla="*/ 823 h 871"/>
                <a:gd name="T24" fmla="*/ 565 w 733"/>
                <a:gd name="T25" fmla="*/ 713 h 871"/>
                <a:gd name="T26" fmla="*/ 563 w 733"/>
                <a:gd name="T27" fmla="*/ 646 h 871"/>
                <a:gd name="T28" fmla="*/ 731 w 733"/>
                <a:gd name="T29" fmla="*/ 645 h 871"/>
                <a:gd name="T30" fmla="*/ 733 w 733"/>
                <a:gd name="T31" fmla="*/ 640 h 871"/>
                <a:gd name="T32" fmla="*/ 733 w 733"/>
                <a:gd name="T33" fmla="*/ 568 h 871"/>
                <a:gd name="T34" fmla="*/ 514 w 733"/>
                <a:gd name="T35" fmla="*/ 826 h 871"/>
                <a:gd name="T36" fmla="*/ 197 w 733"/>
                <a:gd name="T37" fmla="*/ 861 h 871"/>
                <a:gd name="T38" fmla="*/ 356 w 733"/>
                <a:gd name="T39" fmla="*/ 826 h 871"/>
                <a:gd name="T40" fmla="*/ 10 w 733"/>
                <a:gd name="T41" fmla="*/ 567 h 871"/>
                <a:gd name="T42" fmla="*/ 48 w 733"/>
                <a:gd name="T43" fmla="*/ 497 h 871"/>
                <a:gd name="T44" fmla="*/ 54 w 733"/>
                <a:gd name="T45" fmla="*/ 495 h 871"/>
                <a:gd name="T46" fmla="*/ 54 w 733"/>
                <a:gd name="T47" fmla="*/ 495 h 871"/>
                <a:gd name="T48" fmla="*/ 54 w 733"/>
                <a:gd name="T49" fmla="*/ 495 h 871"/>
                <a:gd name="T50" fmla="*/ 148 w 733"/>
                <a:gd name="T51" fmla="*/ 636 h 871"/>
                <a:gd name="T52" fmla="*/ 10 w 733"/>
                <a:gd name="T53" fmla="*/ 630 h 871"/>
                <a:gd name="T54" fmla="*/ 516 w 733"/>
                <a:gd name="T55" fmla="*/ 816 h 871"/>
                <a:gd name="T56" fmla="*/ 196 w 733"/>
                <a:gd name="T57" fmla="*/ 816 h 871"/>
                <a:gd name="T58" fmla="*/ 192 w 733"/>
                <a:gd name="T59" fmla="*/ 717 h 871"/>
                <a:gd name="T60" fmla="*/ 552 w 733"/>
                <a:gd name="T61" fmla="*/ 717 h 871"/>
                <a:gd name="T62" fmla="*/ 355 w 733"/>
                <a:gd name="T63" fmla="*/ 706 h 871"/>
                <a:gd name="T64" fmla="*/ 158 w 733"/>
                <a:gd name="T65" fmla="*/ 641 h 871"/>
                <a:gd name="T66" fmla="*/ 241 w 733"/>
                <a:gd name="T67" fmla="*/ 205 h 871"/>
                <a:gd name="T68" fmla="*/ 362 w 733"/>
                <a:gd name="T69" fmla="*/ 237 h 871"/>
                <a:gd name="T70" fmla="*/ 473 w 733"/>
                <a:gd name="T71" fmla="*/ 211 h 871"/>
                <a:gd name="T72" fmla="*/ 553 w 733"/>
                <a:gd name="T73" fmla="*/ 641 h 871"/>
                <a:gd name="T74" fmla="*/ 355 w 733"/>
                <a:gd name="T75" fmla="*/ 706 h 871"/>
                <a:gd name="T76" fmla="*/ 446 w 733"/>
                <a:gd name="T77" fmla="*/ 212 h 871"/>
                <a:gd name="T78" fmla="*/ 299 w 733"/>
                <a:gd name="T79" fmla="*/ 218 h 871"/>
                <a:gd name="T80" fmla="*/ 322 w 733"/>
                <a:gd name="T81" fmla="*/ 53 h 871"/>
                <a:gd name="T82" fmla="*/ 356 w 733"/>
                <a:gd name="T83" fmla="*/ 13 h 871"/>
                <a:gd name="T84" fmla="*/ 563 w 733"/>
                <a:gd name="T85" fmla="*/ 636 h 871"/>
                <a:gd name="T86" fmla="*/ 678 w 733"/>
                <a:gd name="T87" fmla="*/ 496 h 871"/>
                <a:gd name="T88" fmla="*/ 679 w 733"/>
                <a:gd name="T89" fmla="*/ 496 h 871"/>
                <a:gd name="T90" fmla="*/ 723 w 733"/>
                <a:gd name="T91" fmla="*/ 568 h 871"/>
                <a:gd name="T92" fmla="*/ 723 w 733"/>
                <a:gd name="T93" fmla="*/ 636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33" h="871">
                  <a:moveTo>
                    <a:pt x="707" y="500"/>
                  </a:moveTo>
                  <a:cubicBezTo>
                    <a:pt x="695" y="489"/>
                    <a:pt x="682" y="486"/>
                    <a:pt x="681" y="486"/>
                  </a:cubicBezTo>
                  <a:cubicBezTo>
                    <a:pt x="546" y="456"/>
                    <a:pt x="546" y="456"/>
                    <a:pt x="546" y="456"/>
                  </a:cubicBezTo>
                  <a:cubicBezTo>
                    <a:pt x="530" y="351"/>
                    <a:pt x="506" y="268"/>
                    <a:pt x="480" y="202"/>
                  </a:cubicBezTo>
                  <a:cubicBezTo>
                    <a:pt x="424" y="60"/>
                    <a:pt x="360" y="2"/>
                    <a:pt x="359" y="2"/>
                  </a:cubicBezTo>
                  <a:cubicBezTo>
                    <a:pt x="357" y="0"/>
                    <a:pt x="354" y="0"/>
                    <a:pt x="353" y="2"/>
                  </a:cubicBezTo>
                  <a:cubicBezTo>
                    <a:pt x="352" y="2"/>
                    <a:pt x="290" y="58"/>
                    <a:pt x="234" y="196"/>
                  </a:cubicBezTo>
                  <a:cubicBezTo>
                    <a:pt x="206" y="263"/>
                    <a:pt x="181" y="351"/>
                    <a:pt x="164" y="460"/>
                  </a:cubicBezTo>
                  <a:cubicBezTo>
                    <a:pt x="52" y="485"/>
                    <a:pt x="52" y="485"/>
                    <a:pt x="52" y="485"/>
                  </a:cubicBezTo>
                  <a:cubicBezTo>
                    <a:pt x="50" y="486"/>
                    <a:pt x="38" y="488"/>
                    <a:pt x="26" y="499"/>
                  </a:cubicBezTo>
                  <a:cubicBezTo>
                    <a:pt x="13" y="511"/>
                    <a:pt x="0" y="532"/>
                    <a:pt x="0" y="567"/>
                  </a:cubicBezTo>
                  <a:cubicBezTo>
                    <a:pt x="0" y="637"/>
                    <a:pt x="0" y="641"/>
                    <a:pt x="0" y="641"/>
                  </a:cubicBezTo>
                  <a:cubicBezTo>
                    <a:pt x="0" y="643"/>
                    <a:pt x="2" y="646"/>
                    <a:pt x="5" y="646"/>
                  </a:cubicBezTo>
                  <a:cubicBezTo>
                    <a:pt x="148" y="646"/>
                    <a:pt x="148" y="646"/>
                    <a:pt x="148" y="646"/>
                  </a:cubicBezTo>
                  <a:cubicBezTo>
                    <a:pt x="147" y="667"/>
                    <a:pt x="147" y="689"/>
                    <a:pt x="147" y="711"/>
                  </a:cubicBezTo>
                  <a:cubicBezTo>
                    <a:pt x="147" y="712"/>
                    <a:pt x="147" y="713"/>
                    <a:pt x="147" y="714"/>
                  </a:cubicBezTo>
                  <a:cubicBezTo>
                    <a:pt x="187" y="821"/>
                    <a:pt x="187" y="821"/>
                    <a:pt x="187" y="821"/>
                  </a:cubicBezTo>
                  <a:cubicBezTo>
                    <a:pt x="187" y="866"/>
                    <a:pt x="187" y="866"/>
                    <a:pt x="187" y="866"/>
                  </a:cubicBezTo>
                  <a:cubicBezTo>
                    <a:pt x="187" y="868"/>
                    <a:pt x="187" y="869"/>
                    <a:pt x="188" y="870"/>
                  </a:cubicBezTo>
                  <a:cubicBezTo>
                    <a:pt x="189" y="871"/>
                    <a:pt x="191" y="871"/>
                    <a:pt x="192" y="871"/>
                  </a:cubicBezTo>
                  <a:cubicBezTo>
                    <a:pt x="519" y="871"/>
                    <a:pt x="519" y="871"/>
                    <a:pt x="519" y="871"/>
                  </a:cubicBezTo>
                  <a:cubicBezTo>
                    <a:pt x="521" y="871"/>
                    <a:pt x="522" y="871"/>
                    <a:pt x="523" y="870"/>
                  </a:cubicBezTo>
                  <a:cubicBezTo>
                    <a:pt x="524" y="869"/>
                    <a:pt x="524" y="868"/>
                    <a:pt x="524" y="866"/>
                  </a:cubicBezTo>
                  <a:cubicBezTo>
                    <a:pt x="524" y="823"/>
                    <a:pt x="524" y="823"/>
                    <a:pt x="524" y="823"/>
                  </a:cubicBezTo>
                  <a:cubicBezTo>
                    <a:pt x="525" y="823"/>
                    <a:pt x="525" y="822"/>
                    <a:pt x="525" y="821"/>
                  </a:cubicBezTo>
                  <a:cubicBezTo>
                    <a:pt x="565" y="713"/>
                    <a:pt x="565" y="713"/>
                    <a:pt x="565" y="713"/>
                  </a:cubicBezTo>
                  <a:cubicBezTo>
                    <a:pt x="565" y="712"/>
                    <a:pt x="565" y="710"/>
                    <a:pt x="564" y="709"/>
                  </a:cubicBezTo>
                  <a:cubicBezTo>
                    <a:pt x="564" y="687"/>
                    <a:pt x="564" y="667"/>
                    <a:pt x="563" y="646"/>
                  </a:cubicBezTo>
                  <a:cubicBezTo>
                    <a:pt x="728" y="646"/>
                    <a:pt x="728" y="646"/>
                    <a:pt x="728" y="646"/>
                  </a:cubicBezTo>
                  <a:cubicBezTo>
                    <a:pt x="729" y="646"/>
                    <a:pt x="730" y="646"/>
                    <a:pt x="731" y="645"/>
                  </a:cubicBezTo>
                  <a:cubicBezTo>
                    <a:pt x="732" y="644"/>
                    <a:pt x="733" y="643"/>
                    <a:pt x="733" y="641"/>
                  </a:cubicBezTo>
                  <a:cubicBezTo>
                    <a:pt x="733" y="641"/>
                    <a:pt x="733" y="641"/>
                    <a:pt x="733" y="640"/>
                  </a:cubicBezTo>
                  <a:cubicBezTo>
                    <a:pt x="733" y="636"/>
                    <a:pt x="733" y="622"/>
                    <a:pt x="733" y="568"/>
                  </a:cubicBezTo>
                  <a:cubicBezTo>
                    <a:pt x="733" y="568"/>
                    <a:pt x="733" y="568"/>
                    <a:pt x="733" y="568"/>
                  </a:cubicBezTo>
                  <a:cubicBezTo>
                    <a:pt x="733" y="532"/>
                    <a:pt x="720" y="511"/>
                    <a:pt x="707" y="500"/>
                  </a:cubicBezTo>
                  <a:close/>
                  <a:moveTo>
                    <a:pt x="514" y="826"/>
                  </a:moveTo>
                  <a:cubicBezTo>
                    <a:pt x="514" y="861"/>
                    <a:pt x="514" y="861"/>
                    <a:pt x="514" y="861"/>
                  </a:cubicBezTo>
                  <a:cubicBezTo>
                    <a:pt x="197" y="861"/>
                    <a:pt x="197" y="861"/>
                    <a:pt x="197" y="861"/>
                  </a:cubicBezTo>
                  <a:cubicBezTo>
                    <a:pt x="197" y="826"/>
                    <a:pt x="197" y="826"/>
                    <a:pt x="197" y="826"/>
                  </a:cubicBezTo>
                  <a:cubicBezTo>
                    <a:pt x="356" y="826"/>
                    <a:pt x="356" y="826"/>
                    <a:pt x="356" y="826"/>
                  </a:cubicBezTo>
                  <a:lnTo>
                    <a:pt x="514" y="826"/>
                  </a:lnTo>
                  <a:close/>
                  <a:moveTo>
                    <a:pt x="10" y="567"/>
                  </a:moveTo>
                  <a:cubicBezTo>
                    <a:pt x="10" y="534"/>
                    <a:pt x="21" y="517"/>
                    <a:pt x="33" y="507"/>
                  </a:cubicBezTo>
                  <a:cubicBezTo>
                    <a:pt x="38" y="502"/>
                    <a:pt x="44" y="499"/>
                    <a:pt x="48" y="497"/>
                  </a:cubicBezTo>
                  <a:cubicBezTo>
                    <a:pt x="50" y="496"/>
                    <a:pt x="51" y="496"/>
                    <a:pt x="53" y="496"/>
                  </a:cubicBezTo>
                  <a:cubicBezTo>
                    <a:pt x="53" y="495"/>
                    <a:pt x="54" y="495"/>
                    <a:pt x="54" y="495"/>
                  </a:cubicBezTo>
                  <a:cubicBezTo>
                    <a:pt x="54" y="495"/>
                    <a:pt x="54" y="495"/>
                    <a:pt x="54" y="495"/>
                  </a:cubicBezTo>
                  <a:cubicBezTo>
                    <a:pt x="54" y="495"/>
                    <a:pt x="54" y="495"/>
                    <a:pt x="54" y="495"/>
                  </a:cubicBezTo>
                  <a:cubicBezTo>
                    <a:pt x="54" y="495"/>
                    <a:pt x="54" y="495"/>
                    <a:pt x="54" y="495"/>
                  </a:cubicBezTo>
                  <a:cubicBezTo>
                    <a:pt x="54" y="495"/>
                    <a:pt x="54" y="495"/>
                    <a:pt x="54" y="495"/>
                  </a:cubicBezTo>
                  <a:cubicBezTo>
                    <a:pt x="163" y="471"/>
                    <a:pt x="163" y="471"/>
                    <a:pt x="163" y="471"/>
                  </a:cubicBezTo>
                  <a:cubicBezTo>
                    <a:pt x="156" y="521"/>
                    <a:pt x="151" y="576"/>
                    <a:pt x="148" y="636"/>
                  </a:cubicBezTo>
                  <a:cubicBezTo>
                    <a:pt x="10" y="636"/>
                    <a:pt x="10" y="636"/>
                    <a:pt x="10" y="636"/>
                  </a:cubicBezTo>
                  <a:cubicBezTo>
                    <a:pt x="10" y="634"/>
                    <a:pt x="10" y="632"/>
                    <a:pt x="10" y="630"/>
                  </a:cubicBezTo>
                  <a:cubicBezTo>
                    <a:pt x="10" y="620"/>
                    <a:pt x="10" y="602"/>
                    <a:pt x="10" y="567"/>
                  </a:cubicBezTo>
                  <a:close/>
                  <a:moveTo>
                    <a:pt x="516" y="816"/>
                  </a:moveTo>
                  <a:cubicBezTo>
                    <a:pt x="356" y="816"/>
                    <a:pt x="356" y="816"/>
                    <a:pt x="356" y="816"/>
                  </a:cubicBezTo>
                  <a:cubicBezTo>
                    <a:pt x="196" y="816"/>
                    <a:pt x="196" y="816"/>
                    <a:pt x="196" y="816"/>
                  </a:cubicBezTo>
                  <a:cubicBezTo>
                    <a:pt x="159" y="717"/>
                    <a:pt x="159" y="717"/>
                    <a:pt x="159" y="717"/>
                  </a:cubicBezTo>
                  <a:cubicBezTo>
                    <a:pt x="192" y="717"/>
                    <a:pt x="192" y="717"/>
                    <a:pt x="192" y="717"/>
                  </a:cubicBezTo>
                  <a:cubicBezTo>
                    <a:pt x="355" y="717"/>
                    <a:pt x="355" y="717"/>
                    <a:pt x="355" y="717"/>
                  </a:cubicBezTo>
                  <a:cubicBezTo>
                    <a:pt x="552" y="717"/>
                    <a:pt x="552" y="717"/>
                    <a:pt x="552" y="717"/>
                  </a:cubicBezTo>
                  <a:lnTo>
                    <a:pt x="516" y="816"/>
                  </a:lnTo>
                  <a:close/>
                  <a:moveTo>
                    <a:pt x="355" y="706"/>
                  </a:moveTo>
                  <a:cubicBezTo>
                    <a:pt x="157" y="706"/>
                    <a:pt x="157" y="706"/>
                    <a:pt x="157" y="706"/>
                  </a:cubicBezTo>
                  <a:cubicBezTo>
                    <a:pt x="157" y="684"/>
                    <a:pt x="157" y="662"/>
                    <a:pt x="158" y="641"/>
                  </a:cubicBezTo>
                  <a:cubicBezTo>
                    <a:pt x="161" y="577"/>
                    <a:pt x="166" y="518"/>
                    <a:pt x="174" y="465"/>
                  </a:cubicBezTo>
                  <a:cubicBezTo>
                    <a:pt x="190" y="357"/>
                    <a:pt x="215" y="272"/>
                    <a:pt x="241" y="205"/>
                  </a:cubicBezTo>
                  <a:cubicBezTo>
                    <a:pt x="249" y="210"/>
                    <a:pt x="258" y="214"/>
                    <a:pt x="266" y="218"/>
                  </a:cubicBezTo>
                  <a:cubicBezTo>
                    <a:pt x="297" y="231"/>
                    <a:pt x="330" y="237"/>
                    <a:pt x="362" y="237"/>
                  </a:cubicBezTo>
                  <a:cubicBezTo>
                    <a:pt x="387" y="237"/>
                    <a:pt x="412" y="234"/>
                    <a:pt x="435" y="226"/>
                  </a:cubicBezTo>
                  <a:cubicBezTo>
                    <a:pt x="448" y="222"/>
                    <a:pt x="460" y="217"/>
                    <a:pt x="473" y="211"/>
                  </a:cubicBezTo>
                  <a:cubicBezTo>
                    <a:pt x="498" y="276"/>
                    <a:pt x="521" y="358"/>
                    <a:pt x="537" y="461"/>
                  </a:cubicBezTo>
                  <a:cubicBezTo>
                    <a:pt x="545" y="515"/>
                    <a:pt x="550" y="575"/>
                    <a:pt x="553" y="641"/>
                  </a:cubicBezTo>
                  <a:cubicBezTo>
                    <a:pt x="553" y="663"/>
                    <a:pt x="554" y="684"/>
                    <a:pt x="554" y="707"/>
                  </a:cubicBezTo>
                  <a:lnTo>
                    <a:pt x="355" y="706"/>
                  </a:lnTo>
                  <a:close/>
                  <a:moveTo>
                    <a:pt x="469" y="201"/>
                  </a:moveTo>
                  <a:cubicBezTo>
                    <a:pt x="461" y="205"/>
                    <a:pt x="454" y="209"/>
                    <a:pt x="446" y="212"/>
                  </a:cubicBezTo>
                  <a:cubicBezTo>
                    <a:pt x="419" y="222"/>
                    <a:pt x="391" y="227"/>
                    <a:pt x="362" y="227"/>
                  </a:cubicBezTo>
                  <a:cubicBezTo>
                    <a:pt x="341" y="227"/>
                    <a:pt x="320" y="224"/>
                    <a:pt x="299" y="218"/>
                  </a:cubicBezTo>
                  <a:cubicBezTo>
                    <a:pt x="280" y="213"/>
                    <a:pt x="262" y="206"/>
                    <a:pt x="245" y="196"/>
                  </a:cubicBezTo>
                  <a:cubicBezTo>
                    <a:pt x="272" y="130"/>
                    <a:pt x="300" y="83"/>
                    <a:pt x="322" y="53"/>
                  </a:cubicBezTo>
                  <a:cubicBezTo>
                    <a:pt x="333" y="38"/>
                    <a:pt x="343" y="27"/>
                    <a:pt x="349" y="20"/>
                  </a:cubicBezTo>
                  <a:cubicBezTo>
                    <a:pt x="352" y="17"/>
                    <a:pt x="354" y="14"/>
                    <a:pt x="356" y="13"/>
                  </a:cubicBezTo>
                  <a:cubicBezTo>
                    <a:pt x="369" y="26"/>
                    <a:pt x="422" y="83"/>
                    <a:pt x="469" y="201"/>
                  </a:cubicBezTo>
                  <a:close/>
                  <a:moveTo>
                    <a:pt x="563" y="636"/>
                  </a:moveTo>
                  <a:cubicBezTo>
                    <a:pt x="560" y="574"/>
                    <a:pt x="555" y="518"/>
                    <a:pt x="548" y="466"/>
                  </a:cubicBezTo>
                  <a:cubicBezTo>
                    <a:pt x="678" y="496"/>
                    <a:pt x="678" y="496"/>
                    <a:pt x="678" y="496"/>
                  </a:cubicBezTo>
                  <a:cubicBezTo>
                    <a:pt x="679" y="496"/>
                    <a:pt x="679" y="496"/>
                    <a:pt x="679" y="496"/>
                  </a:cubicBezTo>
                  <a:cubicBezTo>
                    <a:pt x="679" y="496"/>
                    <a:pt x="679" y="496"/>
                    <a:pt x="679" y="496"/>
                  </a:cubicBezTo>
                  <a:cubicBezTo>
                    <a:pt x="679" y="496"/>
                    <a:pt x="690" y="498"/>
                    <a:pt x="701" y="508"/>
                  </a:cubicBezTo>
                  <a:cubicBezTo>
                    <a:pt x="712" y="518"/>
                    <a:pt x="723" y="535"/>
                    <a:pt x="723" y="568"/>
                  </a:cubicBezTo>
                  <a:cubicBezTo>
                    <a:pt x="723" y="568"/>
                    <a:pt x="723" y="568"/>
                    <a:pt x="723" y="568"/>
                  </a:cubicBezTo>
                  <a:cubicBezTo>
                    <a:pt x="723" y="611"/>
                    <a:pt x="723" y="629"/>
                    <a:pt x="723" y="636"/>
                  </a:cubicBezTo>
                  <a:lnTo>
                    <a:pt x="563" y="636"/>
                  </a:lnTo>
                  <a:close/>
                </a:path>
              </a:pathLst>
            </a:custGeom>
            <a:solidFill>
              <a:srgbClr val="86878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504"/>
            <p:cNvSpPr/>
            <p:nvPr/>
          </p:nvSpPr>
          <p:spPr bwMode="auto">
            <a:xfrm>
              <a:off x="4595813" y="3481388"/>
              <a:ext cx="647700" cy="700088"/>
            </a:xfrm>
            <a:custGeom>
              <a:avLst/>
              <a:gdLst>
                <a:gd name="T0" fmla="*/ 138 w 153"/>
                <a:gd name="T1" fmla="*/ 165 h 165"/>
                <a:gd name="T2" fmla="*/ 153 w 153"/>
                <a:gd name="T3" fmla="*/ 0 h 165"/>
                <a:gd name="T4" fmla="*/ 44 w 153"/>
                <a:gd name="T5" fmla="*/ 24 h 165"/>
                <a:gd name="T6" fmla="*/ 44 w 153"/>
                <a:gd name="T7" fmla="*/ 24 h 165"/>
                <a:gd name="T8" fmla="*/ 44 w 153"/>
                <a:gd name="T9" fmla="*/ 24 h 165"/>
                <a:gd name="T10" fmla="*/ 44 w 153"/>
                <a:gd name="T11" fmla="*/ 24 h 165"/>
                <a:gd name="T12" fmla="*/ 44 w 153"/>
                <a:gd name="T13" fmla="*/ 24 h 165"/>
                <a:gd name="T14" fmla="*/ 43 w 153"/>
                <a:gd name="T15" fmla="*/ 25 h 165"/>
                <a:gd name="T16" fmla="*/ 38 w 153"/>
                <a:gd name="T17" fmla="*/ 26 h 165"/>
                <a:gd name="T18" fmla="*/ 23 w 153"/>
                <a:gd name="T19" fmla="*/ 36 h 165"/>
                <a:gd name="T20" fmla="*/ 0 w 153"/>
                <a:gd name="T21" fmla="*/ 96 h 165"/>
                <a:gd name="T22" fmla="*/ 0 w 153"/>
                <a:gd name="T23" fmla="*/ 159 h 165"/>
                <a:gd name="T24" fmla="*/ 0 w 153"/>
                <a:gd name="T25" fmla="*/ 165 h 165"/>
                <a:gd name="T26" fmla="*/ 138 w 153"/>
                <a:gd name="T27" fmla="*/ 165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3" h="165">
                  <a:moveTo>
                    <a:pt x="138" y="165"/>
                  </a:moveTo>
                  <a:cubicBezTo>
                    <a:pt x="141" y="105"/>
                    <a:pt x="146" y="50"/>
                    <a:pt x="153" y="0"/>
                  </a:cubicBezTo>
                  <a:cubicBezTo>
                    <a:pt x="44" y="24"/>
                    <a:pt x="44" y="24"/>
                    <a:pt x="44" y="24"/>
                  </a:cubicBezTo>
                  <a:cubicBezTo>
                    <a:pt x="44" y="24"/>
                    <a:pt x="44" y="24"/>
                    <a:pt x="44" y="24"/>
                  </a:cubicBezTo>
                  <a:cubicBezTo>
                    <a:pt x="44" y="24"/>
                    <a:pt x="44" y="24"/>
                    <a:pt x="44" y="24"/>
                  </a:cubicBezTo>
                  <a:cubicBezTo>
                    <a:pt x="44" y="24"/>
                    <a:pt x="44" y="24"/>
                    <a:pt x="44" y="24"/>
                  </a:cubicBezTo>
                  <a:cubicBezTo>
                    <a:pt x="44" y="24"/>
                    <a:pt x="44" y="24"/>
                    <a:pt x="44" y="24"/>
                  </a:cubicBezTo>
                  <a:cubicBezTo>
                    <a:pt x="44" y="24"/>
                    <a:pt x="43" y="24"/>
                    <a:pt x="43" y="25"/>
                  </a:cubicBezTo>
                  <a:cubicBezTo>
                    <a:pt x="41" y="25"/>
                    <a:pt x="40" y="25"/>
                    <a:pt x="38" y="26"/>
                  </a:cubicBezTo>
                  <a:cubicBezTo>
                    <a:pt x="34" y="28"/>
                    <a:pt x="28" y="31"/>
                    <a:pt x="23" y="36"/>
                  </a:cubicBezTo>
                  <a:cubicBezTo>
                    <a:pt x="11" y="46"/>
                    <a:pt x="0" y="63"/>
                    <a:pt x="0" y="96"/>
                  </a:cubicBezTo>
                  <a:cubicBezTo>
                    <a:pt x="0" y="131"/>
                    <a:pt x="0" y="149"/>
                    <a:pt x="0" y="159"/>
                  </a:cubicBezTo>
                  <a:cubicBezTo>
                    <a:pt x="0" y="161"/>
                    <a:pt x="0" y="163"/>
                    <a:pt x="0" y="165"/>
                  </a:cubicBezTo>
                  <a:lnTo>
                    <a:pt x="138" y="165"/>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12" name="Freeform 505"/>
            <p:cNvSpPr/>
            <p:nvPr/>
          </p:nvSpPr>
          <p:spPr bwMode="auto">
            <a:xfrm>
              <a:off x="5226050" y="4525963"/>
              <a:ext cx="1666875" cy="419100"/>
            </a:xfrm>
            <a:custGeom>
              <a:avLst/>
              <a:gdLst>
                <a:gd name="T0" fmla="*/ 524 w 1050"/>
                <a:gd name="T1" fmla="*/ 0 h 264"/>
                <a:gd name="T2" fmla="*/ 89 w 1050"/>
                <a:gd name="T3" fmla="*/ 0 h 264"/>
                <a:gd name="T4" fmla="*/ 0 w 1050"/>
                <a:gd name="T5" fmla="*/ 0 h 264"/>
                <a:gd name="T6" fmla="*/ 99 w 1050"/>
                <a:gd name="T7" fmla="*/ 264 h 264"/>
                <a:gd name="T8" fmla="*/ 527 w 1050"/>
                <a:gd name="T9" fmla="*/ 264 h 264"/>
                <a:gd name="T10" fmla="*/ 954 w 1050"/>
                <a:gd name="T11" fmla="*/ 264 h 264"/>
                <a:gd name="T12" fmla="*/ 1050 w 1050"/>
                <a:gd name="T13" fmla="*/ 0 h 264"/>
                <a:gd name="T14" fmla="*/ 524 w 1050"/>
                <a:gd name="T15" fmla="*/ 0 h 2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0" h="264">
                  <a:moveTo>
                    <a:pt x="524" y="0"/>
                  </a:moveTo>
                  <a:lnTo>
                    <a:pt x="89" y="0"/>
                  </a:lnTo>
                  <a:lnTo>
                    <a:pt x="0" y="0"/>
                  </a:lnTo>
                  <a:lnTo>
                    <a:pt x="99" y="264"/>
                  </a:lnTo>
                  <a:lnTo>
                    <a:pt x="527" y="264"/>
                  </a:lnTo>
                  <a:lnTo>
                    <a:pt x="954" y="264"/>
                  </a:lnTo>
                  <a:lnTo>
                    <a:pt x="1050" y="0"/>
                  </a:lnTo>
                  <a:lnTo>
                    <a:pt x="52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zh-CN" altLang="en-US"/>
            </a:p>
          </p:txBody>
        </p:sp>
        <p:sp>
          <p:nvSpPr>
            <p:cNvPr id="13" name="Freeform 506"/>
            <p:cNvSpPr/>
            <p:nvPr/>
          </p:nvSpPr>
          <p:spPr bwMode="auto">
            <a:xfrm>
              <a:off x="5387975" y="4987925"/>
              <a:ext cx="1344613" cy="149225"/>
            </a:xfrm>
            <a:custGeom>
              <a:avLst/>
              <a:gdLst>
                <a:gd name="T0" fmla="*/ 0 w 847"/>
                <a:gd name="T1" fmla="*/ 94 h 94"/>
                <a:gd name="T2" fmla="*/ 847 w 847"/>
                <a:gd name="T3" fmla="*/ 94 h 94"/>
                <a:gd name="T4" fmla="*/ 847 w 847"/>
                <a:gd name="T5" fmla="*/ 0 h 94"/>
                <a:gd name="T6" fmla="*/ 425 w 847"/>
                <a:gd name="T7" fmla="*/ 0 h 94"/>
                <a:gd name="T8" fmla="*/ 0 w 847"/>
                <a:gd name="T9" fmla="*/ 0 h 94"/>
                <a:gd name="T10" fmla="*/ 0 w 847"/>
                <a:gd name="T11" fmla="*/ 94 h 94"/>
              </a:gdLst>
              <a:ahLst/>
              <a:cxnLst>
                <a:cxn ang="0">
                  <a:pos x="T0" y="T1"/>
                </a:cxn>
                <a:cxn ang="0">
                  <a:pos x="T2" y="T3"/>
                </a:cxn>
                <a:cxn ang="0">
                  <a:pos x="T4" y="T5"/>
                </a:cxn>
                <a:cxn ang="0">
                  <a:pos x="T6" y="T7"/>
                </a:cxn>
                <a:cxn ang="0">
                  <a:pos x="T8" y="T9"/>
                </a:cxn>
                <a:cxn ang="0">
                  <a:pos x="T10" y="T11"/>
                </a:cxn>
              </a:cxnLst>
              <a:rect l="0" t="0" r="r" b="b"/>
              <a:pathLst>
                <a:path w="847" h="94">
                  <a:moveTo>
                    <a:pt x="0" y="94"/>
                  </a:moveTo>
                  <a:lnTo>
                    <a:pt x="847" y="94"/>
                  </a:lnTo>
                  <a:lnTo>
                    <a:pt x="847" y="0"/>
                  </a:lnTo>
                  <a:lnTo>
                    <a:pt x="425" y="0"/>
                  </a:lnTo>
                  <a:lnTo>
                    <a:pt x="0" y="0"/>
                  </a:lnTo>
                  <a:lnTo>
                    <a:pt x="0" y="94"/>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zh-CN" altLang="en-US"/>
            </a:p>
          </p:txBody>
        </p:sp>
        <p:sp>
          <p:nvSpPr>
            <p:cNvPr id="14" name="Freeform 507"/>
            <p:cNvSpPr/>
            <p:nvPr/>
          </p:nvSpPr>
          <p:spPr bwMode="auto">
            <a:xfrm>
              <a:off x="5591175" y="1538288"/>
              <a:ext cx="949325" cy="908050"/>
            </a:xfrm>
            <a:custGeom>
              <a:avLst/>
              <a:gdLst>
                <a:gd name="T0" fmla="*/ 104 w 224"/>
                <a:gd name="T1" fmla="*/ 7 h 214"/>
                <a:gd name="T2" fmla="*/ 77 w 224"/>
                <a:gd name="T3" fmla="*/ 40 h 214"/>
                <a:gd name="T4" fmla="*/ 0 w 224"/>
                <a:gd name="T5" fmla="*/ 183 h 214"/>
                <a:gd name="T6" fmla="*/ 54 w 224"/>
                <a:gd name="T7" fmla="*/ 205 h 214"/>
                <a:gd name="T8" fmla="*/ 117 w 224"/>
                <a:gd name="T9" fmla="*/ 214 h 214"/>
                <a:gd name="T10" fmla="*/ 201 w 224"/>
                <a:gd name="T11" fmla="*/ 199 h 214"/>
                <a:gd name="T12" fmla="*/ 224 w 224"/>
                <a:gd name="T13" fmla="*/ 188 h 214"/>
                <a:gd name="T14" fmla="*/ 111 w 224"/>
                <a:gd name="T15" fmla="*/ 0 h 214"/>
                <a:gd name="T16" fmla="*/ 104 w 224"/>
                <a:gd name="T17" fmla="*/ 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4" h="214">
                  <a:moveTo>
                    <a:pt x="104" y="7"/>
                  </a:moveTo>
                  <a:cubicBezTo>
                    <a:pt x="98" y="14"/>
                    <a:pt x="88" y="25"/>
                    <a:pt x="77" y="40"/>
                  </a:cubicBezTo>
                  <a:cubicBezTo>
                    <a:pt x="55" y="70"/>
                    <a:pt x="27" y="117"/>
                    <a:pt x="0" y="183"/>
                  </a:cubicBezTo>
                  <a:cubicBezTo>
                    <a:pt x="17" y="193"/>
                    <a:pt x="35" y="200"/>
                    <a:pt x="54" y="205"/>
                  </a:cubicBezTo>
                  <a:cubicBezTo>
                    <a:pt x="75" y="211"/>
                    <a:pt x="96" y="214"/>
                    <a:pt x="117" y="214"/>
                  </a:cubicBezTo>
                  <a:cubicBezTo>
                    <a:pt x="146" y="214"/>
                    <a:pt x="174" y="209"/>
                    <a:pt x="201" y="199"/>
                  </a:cubicBezTo>
                  <a:cubicBezTo>
                    <a:pt x="209" y="196"/>
                    <a:pt x="216" y="192"/>
                    <a:pt x="224" y="188"/>
                  </a:cubicBezTo>
                  <a:cubicBezTo>
                    <a:pt x="177" y="70"/>
                    <a:pt x="124" y="13"/>
                    <a:pt x="111" y="0"/>
                  </a:cubicBezTo>
                  <a:cubicBezTo>
                    <a:pt x="109" y="1"/>
                    <a:pt x="107" y="4"/>
                    <a:pt x="104" y="7"/>
                  </a:cubicBezTo>
                  <a:close/>
                </a:path>
              </a:pathLst>
            </a:custGeom>
            <a:solidFill>
              <a:schemeClr val="accent4">
                <a:lumMod val="60000"/>
                <a:lumOff val="40000"/>
              </a:schemeClr>
            </a:solidFill>
            <a:ln>
              <a:noFill/>
            </a:ln>
          </p:spPr>
          <p:txBody>
            <a:bodyPr vert="horz" wrap="square" lIns="91440" tIns="45720" rIns="91440" bIns="45720" numCol="1" anchor="t" anchorCtr="0" compatLnSpc="1"/>
            <a:lstStyle/>
            <a:p>
              <a:endParaRPr lang="zh-CN" altLang="en-US"/>
            </a:p>
          </p:txBody>
        </p:sp>
        <p:sp>
          <p:nvSpPr>
            <p:cNvPr id="15" name="Freeform 508"/>
            <p:cNvSpPr>
              <a:spLocks noEditPoints="1"/>
            </p:cNvSpPr>
            <p:nvPr/>
          </p:nvSpPr>
          <p:spPr bwMode="auto">
            <a:xfrm>
              <a:off x="5629275" y="2755900"/>
              <a:ext cx="847725" cy="831850"/>
            </a:xfrm>
            <a:custGeom>
              <a:avLst/>
              <a:gdLst>
                <a:gd name="T0" fmla="*/ 100 w 200"/>
                <a:gd name="T1" fmla="*/ 0 h 196"/>
                <a:gd name="T2" fmla="*/ 100 w 200"/>
                <a:gd name="T3" fmla="*/ 0 h 196"/>
                <a:gd name="T4" fmla="*/ 100 w 200"/>
                <a:gd name="T5" fmla="*/ 0 h 196"/>
                <a:gd name="T6" fmla="*/ 0 w 200"/>
                <a:gd name="T7" fmla="*/ 98 h 196"/>
                <a:gd name="T8" fmla="*/ 0 w 200"/>
                <a:gd name="T9" fmla="*/ 98 h 196"/>
                <a:gd name="T10" fmla="*/ 100 w 200"/>
                <a:gd name="T11" fmla="*/ 196 h 196"/>
                <a:gd name="T12" fmla="*/ 100 w 200"/>
                <a:gd name="T13" fmla="*/ 196 h 196"/>
                <a:gd name="T14" fmla="*/ 200 w 200"/>
                <a:gd name="T15" fmla="*/ 98 h 196"/>
                <a:gd name="T16" fmla="*/ 200 w 200"/>
                <a:gd name="T17" fmla="*/ 98 h 196"/>
                <a:gd name="T18" fmla="*/ 100 w 200"/>
                <a:gd name="T19" fmla="*/ 0 h 196"/>
                <a:gd name="T20" fmla="*/ 184 w 200"/>
                <a:gd name="T21" fmla="*/ 124 h 196"/>
                <a:gd name="T22" fmla="*/ 100 w 200"/>
                <a:gd name="T23" fmla="*/ 184 h 196"/>
                <a:gd name="T24" fmla="*/ 100 w 200"/>
                <a:gd name="T25" fmla="*/ 184 h 196"/>
                <a:gd name="T26" fmla="*/ 100 w 200"/>
                <a:gd name="T27" fmla="*/ 184 h 196"/>
                <a:gd name="T28" fmla="*/ 12 w 200"/>
                <a:gd name="T29" fmla="*/ 98 h 196"/>
                <a:gd name="T30" fmla="*/ 12 w 200"/>
                <a:gd name="T31" fmla="*/ 98 h 196"/>
                <a:gd name="T32" fmla="*/ 12 w 200"/>
                <a:gd name="T33" fmla="*/ 98 h 196"/>
                <a:gd name="T34" fmla="*/ 12 w 200"/>
                <a:gd name="T35" fmla="*/ 98 h 196"/>
                <a:gd name="T36" fmla="*/ 12 w 200"/>
                <a:gd name="T37" fmla="*/ 98 h 196"/>
                <a:gd name="T38" fmla="*/ 100 w 200"/>
                <a:gd name="T39" fmla="*/ 12 h 196"/>
                <a:gd name="T40" fmla="*/ 100 w 200"/>
                <a:gd name="T41" fmla="*/ 12 h 196"/>
                <a:gd name="T42" fmla="*/ 100 w 200"/>
                <a:gd name="T43" fmla="*/ 12 h 196"/>
                <a:gd name="T44" fmla="*/ 100 w 200"/>
                <a:gd name="T45" fmla="*/ 12 h 196"/>
                <a:gd name="T46" fmla="*/ 100 w 200"/>
                <a:gd name="T47" fmla="*/ 12 h 196"/>
                <a:gd name="T48" fmla="*/ 162 w 200"/>
                <a:gd name="T49" fmla="*/ 38 h 196"/>
                <a:gd name="T50" fmla="*/ 188 w 200"/>
                <a:gd name="T51" fmla="*/ 98 h 196"/>
                <a:gd name="T52" fmla="*/ 184 w 200"/>
                <a:gd name="T53" fmla="*/ 12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0" h="196">
                  <a:moveTo>
                    <a:pt x="100" y="0"/>
                  </a:moveTo>
                  <a:cubicBezTo>
                    <a:pt x="100" y="0"/>
                    <a:pt x="100" y="0"/>
                    <a:pt x="100" y="0"/>
                  </a:cubicBezTo>
                  <a:cubicBezTo>
                    <a:pt x="100" y="0"/>
                    <a:pt x="100" y="0"/>
                    <a:pt x="100" y="0"/>
                  </a:cubicBezTo>
                  <a:cubicBezTo>
                    <a:pt x="45" y="0"/>
                    <a:pt x="0" y="44"/>
                    <a:pt x="0" y="98"/>
                  </a:cubicBezTo>
                  <a:cubicBezTo>
                    <a:pt x="0" y="98"/>
                    <a:pt x="0" y="98"/>
                    <a:pt x="0" y="98"/>
                  </a:cubicBezTo>
                  <a:cubicBezTo>
                    <a:pt x="0" y="152"/>
                    <a:pt x="45" y="196"/>
                    <a:pt x="100" y="196"/>
                  </a:cubicBezTo>
                  <a:cubicBezTo>
                    <a:pt x="100" y="196"/>
                    <a:pt x="100" y="196"/>
                    <a:pt x="100" y="196"/>
                  </a:cubicBezTo>
                  <a:cubicBezTo>
                    <a:pt x="156" y="196"/>
                    <a:pt x="200" y="153"/>
                    <a:pt x="200" y="98"/>
                  </a:cubicBezTo>
                  <a:cubicBezTo>
                    <a:pt x="200" y="98"/>
                    <a:pt x="200" y="98"/>
                    <a:pt x="200" y="98"/>
                  </a:cubicBezTo>
                  <a:cubicBezTo>
                    <a:pt x="200" y="44"/>
                    <a:pt x="156" y="0"/>
                    <a:pt x="100" y="0"/>
                  </a:cubicBezTo>
                  <a:close/>
                  <a:moveTo>
                    <a:pt x="184" y="124"/>
                  </a:moveTo>
                  <a:cubicBezTo>
                    <a:pt x="173" y="159"/>
                    <a:pt x="139" y="184"/>
                    <a:pt x="100" y="184"/>
                  </a:cubicBezTo>
                  <a:cubicBezTo>
                    <a:pt x="100" y="184"/>
                    <a:pt x="100" y="184"/>
                    <a:pt x="100" y="184"/>
                  </a:cubicBezTo>
                  <a:cubicBezTo>
                    <a:pt x="100" y="184"/>
                    <a:pt x="100" y="184"/>
                    <a:pt x="100" y="184"/>
                  </a:cubicBezTo>
                  <a:cubicBezTo>
                    <a:pt x="52" y="184"/>
                    <a:pt x="12" y="146"/>
                    <a:pt x="12" y="98"/>
                  </a:cubicBezTo>
                  <a:cubicBezTo>
                    <a:pt x="12" y="98"/>
                    <a:pt x="12" y="98"/>
                    <a:pt x="12" y="98"/>
                  </a:cubicBezTo>
                  <a:cubicBezTo>
                    <a:pt x="12" y="98"/>
                    <a:pt x="12" y="98"/>
                    <a:pt x="12" y="98"/>
                  </a:cubicBezTo>
                  <a:cubicBezTo>
                    <a:pt x="12" y="98"/>
                    <a:pt x="12" y="98"/>
                    <a:pt x="12" y="98"/>
                  </a:cubicBezTo>
                  <a:cubicBezTo>
                    <a:pt x="12" y="98"/>
                    <a:pt x="12" y="98"/>
                    <a:pt x="12" y="98"/>
                  </a:cubicBezTo>
                  <a:cubicBezTo>
                    <a:pt x="12" y="51"/>
                    <a:pt x="52" y="12"/>
                    <a:pt x="100" y="12"/>
                  </a:cubicBezTo>
                  <a:cubicBezTo>
                    <a:pt x="100" y="12"/>
                    <a:pt x="100" y="12"/>
                    <a:pt x="100" y="12"/>
                  </a:cubicBezTo>
                  <a:cubicBezTo>
                    <a:pt x="100" y="12"/>
                    <a:pt x="100" y="12"/>
                    <a:pt x="100" y="12"/>
                  </a:cubicBezTo>
                  <a:cubicBezTo>
                    <a:pt x="100" y="12"/>
                    <a:pt x="100" y="12"/>
                    <a:pt x="100" y="12"/>
                  </a:cubicBezTo>
                  <a:cubicBezTo>
                    <a:pt x="100" y="12"/>
                    <a:pt x="100" y="12"/>
                    <a:pt x="100" y="12"/>
                  </a:cubicBezTo>
                  <a:cubicBezTo>
                    <a:pt x="124" y="12"/>
                    <a:pt x="146" y="22"/>
                    <a:pt x="162" y="38"/>
                  </a:cubicBezTo>
                  <a:cubicBezTo>
                    <a:pt x="178" y="53"/>
                    <a:pt x="188" y="75"/>
                    <a:pt x="188" y="98"/>
                  </a:cubicBezTo>
                  <a:cubicBezTo>
                    <a:pt x="188" y="107"/>
                    <a:pt x="187" y="116"/>
                    <a:pt x="184" y="124"/>
                  </a:cubicBezTo>
                  <a:close/>
                </a:path>
              </a:pathLst>
            </a:custGeom>
            <a:solidFill>
              <a:srgbClr val="C6C6C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509"/>
            <p:cNvSpPr/>
            <p:nvPr/>
          </p:nvSpPr>
          <p:spPr bwMode="auto">
            <a:xfrm>
              <a:off x="6053138" y="2730500"/>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w="0" cap="rnd">
              <a:solidFill>
                <a:srgbClr val="868787"/>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 name="Freeform 510"/>
            <p:cNvSpPr>
              <a:spLocks noEditPoints="1"/>
            </p:cNvSpPr>
            <p:nvPr/>
          </p:nvSpPr>
          <p:spPr bwMode="auto">
            <a:xfrm>
              <a:off x="5603875" y="2730500"/>
              <a:ext cx="898525" cy="882650"/>
            </a:xfrm>
            <a:custGeom>
              <a:avLst/>
              <a:gdLst>
                <a:gd name="T0" fmla="*/ 106 w 212"/>
                <a:gd name="T1" fmla="*/ 0 h 208"/>
                <a:gd name="T2" fmla="*/ 106 w 212"/>
                <a:gd name="T3" fmla="*/ 0 h 208"/>
                <a:gd name="T4" fmla="*/ 106 w 212"/>
                <a:gd name="T5" fmla="*/ 0 h 208"/>
                <a:gd name="T6" fmla="*/ 0 w 212"/>
                <a:gd name="T7" fmla="*/ 104 h 208"/>
                <a:gd name="T8" fmla="*/ 0 w 212"/>
                <a:gd name="T9" fmla="*/ 104 h 208"/>
                <a:gd name="T10" fmla="*/ 0 w 212"/>
                <a:gd name="T11" fmla="*/ 104 h 208"/>
                <a:gd name="T12" fmla="*/ 106 w 212"/>
                <a:gd name="T13" fmla="*/ 208 h 208"/>
                <a:gd name="T14" fmla="*/ 106 w 212"/>
                <a:gd name="T15" fmla="*/ 208 h 208"/>
                <a:gd name="T16" fmla="*/ 212 w 212"/>
                <a:gd name="T17" fmla="*/ 104 h 208"/>
                <a:gd name="T18" fmla="*/ 212 w 212"/>
                <a:gd name="T19" fmla="*/ 104 h 208"/>
                <a:gd name="T20" fmla="*/ 106 w 212"/>
                <a:gd name="T21" fmla="*/ 0 h 208"/>
                <a:gd name="T22" fmla="*/ 206 w 212"/>
                <a:gd name="T23" fmla="*/ 104 h 208"/>
                <a:gd name="T24" fmla="*/ 106 w 212"/>
                <a:gd name="T25" fmla="*/ 202 h 208"/>
                <a:gd name="T26" fmla="*/ 106 w 212"/>
                <a:gd name="T27" fmla="*/ 202 h 208"/>
                <a:gd name="T28" fmla="*/ 6 w 212"/>
                <a:gd name="T29" fmla="*/ 104 h 208"/>
                <a:gd name="T30" fmla="*/ 6 w 212"/>
                <a:gd name="T31" fmla="*/ 104 h 208"/>
                <a:gd name="T32" fmla="*/ 106 w 212"/>
                <a:gd name="T33" fmla="*/ 6 h 208"/>
                <a:gd name="T34" fmla="*/ 106 w 212"/>
                <a:gd name="T35" fmla="*/ 6 h 208"/>
                <a:gd name="T36" fmla="*/ 106 w 212"/>
                <a:gd name="T37" fmla="*/ 6 h 208"/>
                <a:gd name="T38" fmla="*/ 206 w 212"/>
                <a:gd name="T39" fmla="*/ 104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2" h="208">
                  <a:moveTo>
                    <a:pt x="106" y="0"/>
                  </a:moveTo>
                  <a:cubicBezTo>
                    <a:pt x="106" y="0"/>
                    <a:pt x="106" y="0"/>
                    <a:pt x="106" y="0"/>
                  </a:cubicBezTo>
                  <a:cubicBezTo>
                    <a:pt x="106" y="0"/>
                    <a:pt x="106" y="0"/>
                    <a:pt x="106" y="0"/>
                  </a:cubicBezTo>
                  <a:cubicBezTo>
                    <a:pt x="48" y="0"/>
                    <a:pt x="0" y="47"/>
                    <a:pt x="0" y="104"/>
                  </a:cubicBezTo>
                  <a:cubicBezTo>
                    <a:pt x="0" y="104"/>
                    <a:pt x="0" y="104"/>
                    <a:pt x="0" y="104"/>
                  </a:cubicBezTo>
                  <a:cubicBezTo>
                    <a:pt x="0" y="104"/>
                    <a:pt x="0" y="104"/>
                    <a:pt x="0" y="104"/>
                  </a:cubicBezTo>
                  <a:cubicBezTo>
                    <a:pt x="0" y="162"/>
                    <a:pt x="47" y="208"/>
                    <a:pt x="106" y="208"/>
                  </a:cubicBezTo>
                  <a:cubicBezTo>
                    <a:pt x="106" y="208"/>
                    <a:pt x="106" y="208"/>
                    <a:pt x="106" y="208"/>
                  </a:cubicBezTo>
                  <a:cubicBezTo>
                    <a:pt x="165" y="208"/>
                    <a:pt x="212" y="162"/>
                    <a:pt x="212" y="104"/>
                  </a:cubicBezTo>
                  <a:cubicBezTo>
                    <a:pt x="212" y="104"/>
                    <a:pt x="212" y="104"/>
                    <a:pt x="212" y="104"/>
                  </a:cubicBezTo>
                  <a:cubicBezTo>
                    <a:pt x="212" y="47"/>
                    <a:pt x="165" y="0"/>
                    <a:pt x="106" y="0"/>
                  </a:cubicBezTo>
                  <a:close/>
                  <a:moveTo>
                    <a:pt x="206" y="104"/>
                  </a:moveTo>
                  <a:cubicBezTo>
                    <a:pt x="206" y="159"/>
                    <a:pt x="162" y="202"/>
                    <a:pt x="106" y="202"/>
                  </a:cubicBezTo>
                  <a:cubicBezTo>
                    <a:pt x="106" y="202"/>
                    <a:pt x="106" y="202"/>
                    <a:pt x="106" y="202"/>
                  </a:cubicBezTo>
                  <a:cubicBezTo>
                    <a:pt x="51" y="202"/>
                    <a:pt x="6" y="158"/>
                    <a:pt x="6" y="104"/>
                  </a:cubicBezTo>
                  <a:cubicBezTo>
                    <a:pt x="6" y="104"/>
                    <a:pt x="6" y="104"/>
                    <a:pt x="6" y="104"/>
                  </a:cubicBezTo>
                  <a:cubicBezTo>
                    <a:pt x="6" y="50"/>
                    <a:pt x="51" y="6"/>
                    <a:pt x="106" y="6"/>
                  </a:cubicBezTo>
                  <a:cubicBezTo>
                    <a:pt x="106" y="6"/>
                    <a:pt x="106" y="6"/>
                    <a:pt x="106" y="6"/>
                  </a:cubicBezTo>
                  <a:cubicBezTo>
                    <a:pt x="106" y="6"/>
                    <a:pt x="106" y="6"/>
                    <a:pt x="106" y="6"/>
                  </a:cubicBezTo>
                  <a:cubicBezTo>
                    <a:pt x="162" y="6"/>
                    <a:pt x="206" y="50"/>
                    <a:pt x="206" y="104"/>
                  </a:cubicBezTo>
                  <a:close/>
                </a:path>
              </a:pathLst>
            </a:custGeom>
            <a:solidFill>
              <a:srgbClr val="86878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511"/>
            <p:cNvSpPr>
              <a:spLocks noEditPoints="1"/>
            </p:cNvSpPr>
            <p:nvPr/>
          </p:nvSpPr>
          <p:spPr bwMode="auto">
            <a:xfrm>
              <a:off x="5705475" y="2833688"/>
              <a:ext cx="695325" cy="677863"/>
            </a:xfrm>
            <a:custGeom>
              <a:avLst/>
              <a:gdLst>
                <a:gd name="T0" fmla="*/ 82 w 164"/>
                <a:gd name="T1" fmla="*/ 0 h 160"/>
                <a:gd name="T2" fmla="*/ 82 w 164"/>
                <a:gd name="T3" fmla="*/ 0 h 160"/>
                <a:gd name="T4" fmla="*/ 82 w 164"/>
                <a:gd name="T5" fmla="*/ 0 h 160"/>
                <a:gd name="T6" fmla="*/ 82 w 164"/>
                <a:gd name="T7" fmla="*/ 0 h 160"/>
                <a:gd name="T8" fmla="*/ 0 w 164"/>
                <a:gd name="T9" fmla="*/ 80 h 160"/>
                <a:gd name="T10" fmla="*/ 0 w 164"/>
                <a:gd name="T11" fmla="*/ 80 h 160"/>
                <a:gd name="T12" fmla="*/ 0 w 164"/>
                <a:gd name="T13" fmla="*/ 80 h 160"/>
                <a:gd name="T14" fmla="*/ 0 w 164"/>
                <a:gd name="T15" fmla="*/ 80 h 160"/>
                <a:gd name="T16" fmla="*/ 0 w 164"/>
                <a:gd name="T17" fmla="*/ 80 h 160"/>
                <a:gd name="T18" fmla="*/ 0 w 164"/>
                <a:gd name="T19" fmla="*/ 84 h 160"/>
                <a:gd name="T20" fmla="*/ 1 w 164"/>
                <a:gd name="T21" fmla="*/ 93 h 160"/>
                <a:gd name="T22" fmla="*/ 2 w 164"/>
                <a:gd name="T23" fmla="*/ 96 h 160"/>
                <a:gd name="T24" fmla="*/ 82 w 164"/>
                <a:gd name="T25" fmla="*/ 160 h 160"/>
                <a:gd name="T26" fmla="*/ 164 w 164"/>
                <a:gd name="T27" fmla="*/ 80 h 160"/>
                <a:gd name="T28" fmla="*/ 140 w 164"/>
                <a:gd name="T29" fmla="*/ 24 h 160"/>
                <a:gd name="T30" fmla="*/ 82 w 164"/>
                <a:gd name="T31" fmla="*/ 0 h 160"/>
                <a:gd name="T32" fmla="*/ 160 w 164"/>
                <a:gd name="T33" fmla="*/ 80 h 160"/>
                <a:gd name="T34" fmla="*/ 82 w 164"/>
                <a:gd name="T35" fmla="*/ 157 h 160"/>
                <a:gd name="T36" fmla="*/ 82 w 164"/>
                <a:gd name="T37" fmla="*/ 157 h 160"/>
                <a:gd name="T38" fmla="*/ 4 w 164"/>
                <a:gd name="T39" fmla="*/ 81 h 160"/>
                <a:gd name="T40" fmla="*/ 4 w 164"/>
                <a:gd name="T41" fmla="*/ 81 h 160"/>
                <a:gd name="T42" fmla="*/ 4 w 164"/>
                <a:gd name="T43" fmla="*/ 80 h 160"/>
                <a:gd name="T44" fmla="*/ 82 w 164"/>
                <a:gd name="T45" fmla="*/ 4 h 160"/>
                <a:gd name="T46" fmla="*/ 82 w 164"/>
                <a:gd name="T47" fmla="*/ 4 h 160"/>
                <a:gd name="T48" fmla="*/ 160 w 164"/>
                <a:gd name="T49" fmla="*/ 8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4" h="160">
                  <a:moveTo>
                    <a:pt x="82" y="0"/>
                  </a:moveTo>
                  <a:cubicBezTo>
                    <a:pt x="82" y="0"/>
                    <a:pt x="82" y="0"/>
                    <a:pt x="82" y="0"/>
                  </a:cubicBezTo>
                  <a:cubicBezTo>
                    <a:pt x="82" y="0"/>
                    <a:pt x="82" y="0"/>
                    <a:pt x="82" y="0"/>
                  </a:cubicBezTo>
                  <a:cubicBezTo>
                    <a:pt x="82" y="0"/>
                    <a:pt x="82" y="0"/>
                    <a:pt x="82" y="0"/>
                  </a:cubicBezTo>
                  <a:cubicBezTo>
                    <a:pt x="37" y="0"/>
                    <a:pt x="0" y="36"/>
                    <a:pt x="0" y="80"/>
                  </a:cubicBezTo>
                  <a:cubicBezTo>
                    <a:pt x="0" y="80"/>
                    <a:pt x="0" y="80"/>
                    <a:pt x="0" y="80"/>
                  </a:cubicBezTo>
                  <a:cubicBezTo>
                    <a:pt x="0" y="80"/>
                    <a:pt x="0" y="80"/>
                    <a:pt x="0" y="80"/>
                  </a:cubicBezTo>
                  <a:cubicBezTo>
                    <a:pt x="0" y="80"/>
                    <a:pt x="0" y="80"/>
                    <a:pt x="0" y="80"/>
                  </a:cubicBezTo>
                  <a:cubicBezTo>
                    <a:pt x="0" y="80"/>
                    <a:pt x="0" y="80"/>
                    <a:pt x="0" y="80"/>
                  </a:cubicBezTo>
                  <a:cubicBezTo>
                    <a:pt x="0" y="82"/>
                    <a:pt x="0" y="83"/>
                    <a:pt x="0" y="84"/>
                  </a:cubicBezTo>
                  <a:cubicBezTo>
                    <a:pt x="0" y="87"/>
                    <a:pt x="1" y="90"/>
                    <a:pt x="1" y="93"/>
                  </a:cubicBezTo>
                  <a:cubicBezTo>
                    <a:pt x="1" y="94"/>
                    <a:pt x="2" y="95"/>
                    <a:pt x="2" y="96"/>
                  </a:cubicBezTo>
                  <a:cubicBezTo>
                    <a:pt x="9" y="133"/>
                    <a:pt x="42" y="160"/>
                    <a:pt x="82" y="160"/>
                  </a:cubicBezTo>
                  <a:cubicBezTo>
                    <a:pt x="127" y="160"/>
                    <a:pt x="164" y="125"/>
                    <a:pt x="164" y="80"/>
                  </a:cubicBezTo>
                  <a:cubicBezTo>
                    <a:pt x="164" y="58"/>
                    <a:pt x="155" y="38"/>
                    <a:pt x="140" y="24"/>
                  </a:cubicBezTo>
                  <a:cubicBezTo>
                    <a:pt x="125" y="9"/>
                    <a:pt x="105" y="0"/>
                    <a:pt x="82" y="0"/>
                  </a:cubicBezTo>
                  <a:close/>
                  <a:moveTo>
                    <a:pt x="160" y="80"/>
                  </a:moveTo>
                  <a:cubicBezTo>
                    <a:pt x="160" y="123"/>
                    <a:pt x="125" y="157"/>
                    <a:pt x="82" y="157"/>
                  </a:cubicBezTo>
                  <a:cubicBezTo>
                    <a:pt x="82" y="157"/>
                    <a:pt x="82" y="157"/>
                    <a:pt x="82" y="157"/>
                  </a:cubicBezTo>
                  <a:cubicBezTo>
                    <a:pt x="39" y="157"/>
                    <a:pt x="4" y="123"/>
                    <a:pt x="4" y="81"/>
                  </a:cubicBezTo>
                  <a:cubicBezTo>
                    <a:pt x="4" y="81"/>
                    <a:pt x="4" y="81"/>
                    <a:pt x="4" y="81"/>
                  </a:cubicBezTo>
                  <a:cubicBezTo>
                    <a:pt x="4" y="80"/>
                    <a:pt x="4" y="80"/>
                    <a:pt x="4" y="80"/>
                  </a:cubicBezTo>
                  <a:cubicBezTo>
                    <a:pt x="4" y="38"/>
                    <a:pt x="39" y="4"/>
                    <a:pt x="82" y="4"/>
                  </a:cubicBezTo>
                  <a:cubicBezTo>
                    <a:pt x="82" y="4"/>
                    <a:pt x="82" y="4"/>
                    <a:pt x="82" y="4"/>
                  </a:cubicBezTo>
                  <a:cubicBezTo>
                    <a:pt x="125" y="4"/>
                    <a:pt x="160" y="38"/>
                    <a:pt x="160" y="80"/>
                  </a:cubicBezTo>
                  <a:close/>
                </a:path>
              </a:pathLst>
            </a:custGeom>
            <a:solidFill>
              <a:srgbClr val="EEE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Line 512"/>
            <p:cNvSpPr>
              <a:spLocks noChangeShapeType="1"/>
            </p:cNvSpPr>
            <p:nvPr/>
          </p:nvSpPr>
          <p:spPr bwMode="auto">
            <a:xfrm>
              <a:off x="6053138" y="2806700"/>
              <a:ext cx="0" cy="0"/>
            </a:xfrm>
            <a:prstGeom prst="line">
              <a:avLst/>
            </a:prstGeom>
            <a:noFill/>
            <a:ln w="0" cap="rnd">
              <a:solidFill>
                <a:srgbClr val="868787"/>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0" name="Line 513"/>
            <p:cNvSpPr>
              <a:spLocks noChangeShapeType="1"/>
            </p:cNvSpPr>
            <p:nvPr/>
          </p:nvSpPr>
          <p:spPr bwMode="auto">
            <a:xfrm>
              <a:off x="5680075" y="3171825"/>
              <a:ext cx="0" cy="0"/>
            </a:xfrm>
            <a:prstGeom prst="line">
              <a:avLst/>
            </a:prstGeom>
            <a:noFill/>
            <a:ln w="0" cap="rnd">
              <a:solidFill>
                <a:srgbClr val="868787"/>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1" name="Freeform 514"/>
            <p:cNvSpPr>
              <a:spLocks noEditPoints="1"/>
            </p:cNvSpPr>
            <p:nvPr/>
          </p:nvSpPr>
          <p:spPr bwMode="auto">
            <a:xfrm>
              <a:off x="5680075" y="2806700"/>
              <a:ext cx="746125" cy="730250"/>
            </a:xfrm>
            <a:custGeom>
              <a:avLst/>
              <a:gdLst>
                <a:gd name="T0" fmla="*/ 88 w 176"/>
                <a:gd name="T1" fmla="*/ 0 h 172"/>
                <a:gd name="T2" fmla="*/ 88 w 176"/>
                <a:gd name="T3" fmla="*/ 0 h 172"/>
                <a:gd name="T4" fmla="*/ 88 w 176"/>
                <a:gd name="T5" fmla="*/ 0 h 172"/>
                <a:gd name="T6" fmla="*/ 88 w 176"/>
                <a:gd name="T7" fmla="*/ 0 h 172"/>
                <a:gd name="T8" fmla="*/ 88 w 176"/>
                <a:gd name="T9" fmla="*/ 0 h 172"/>
                <a:gd name="T10" fmla="*/ 88 w 176"/>
                <a:gd name="T11" fmla="*/ 0 h 172"/>
                <a:gd name="T12" fmla="*/ 88 w 176"/>
                <a:gd name="T13" fmla="*/ 0 h 172"/>
                <a:gd name="T14" fmla="*/ 0 w 176"/>
                <a:gd name="T15" fmla="*/ 86 h 172"/>
                <a:gd name="T16" fmla="*/ 0 w 176"/>
                <a:gd name="T17" fmla="*/ 86 h 172"/>
                <a:gd name="T18" fmla="*/ 0 w 176"/>
                <a:gd name="T19" fmla="*/ 86 h 172"/>
                <a:gd name="T20" fmla="*/ 0 w 176"/>
                <a:gd name="T21" fmla="*/ 86 h 172"/>
                <a:gd name="T22" fmla="*/ 0 w 176"/>
                <a:gd name="T23" fmla="*/ 86 h 172"/>
                <a:gd name="T24" fmla="*/ 88 w 176"/>
                <a:gd name="T25" fmla="*/ 172 h 172"/>
                <a:gd name="T26" fmla="*/ 88 w 176"/>
                <a:gd name="T27" fmla="*/ 172 h 172"/>
                <a:gd name="T28" fmla="*/ 88 w 176"/>
                <a:gd name="T29" fmla="*/ 172 h 172"/>
                <a:gd name="T30" fmla="*/ 172 w 176"/>
                <a:gd name="T31" fmla="*/ 112 h 172"/>
                <a:gd name="T32" fmla="*/ 176 w 176"/>
                <a:gd name="T33" fmla="*/ 86 h 172"/>
                <a:gd name="T34" fmla="*/ 150 w 176"/>
                <a:gd name="T35" fmla="*/ 26 h 172"/>
                <a:gd name="T36" fmla="*/ 88 w 176"/>
                <a:gd name="T37" fmla="*/ 0 h 172"/>
                <a:gd name="T38" fmla="*/ 88 w 176"/>
                <a:gd name="T39" fmla="*/ 166 h 172"/>
                <a:gd name="T40" fmla="*/ 8 w 176"/>
                <a:gd name="T41" fmla="*/ 102 h 172"/>
                <a:gd name="T42" fmla="*/ 7 w 176"/>
                <a:gd name="T43" fmla="*/ 99 h 172"/>
                <a:gd name="T44" fmla="*/ 6 w 176"/>
                <a:gd name="T45" fmla="*/ 90 h 172"/>
                <a:gd name="T46" fmla="*/ 6 w 176"/>
                <a:gd name="T47" fmla="*/ 86 h 172"/>
                <a:gd name="T48" fmla="*/ 6 w 176"/>
                <a:gd name="T49" fmla="*/ 86 h 172"/>
                <a:gd name="T50" fmla="*/ 6 w 176"/>
                <a:gd name="T51" fmla="*/ 86 h 172"/>
                <a:gd name="T52" fmla="*/ 6 w 176"/>
                <a:gd name="T53" fmla="*/ 86 h 172"/>
                <a:gd name="T54" fmla="*/ 6 w 176"/>
                <a:gd name="T55" fmla="*/ 86 h 172"/>
                <a:gd name="T56" fmla="*/ 88 w 176"/>
                <a:gd name="T57" fmla="*/ 6 h 172"/>
                <a:gd name="T58" fmla="*/ 88 w 176"/>
                <a:gd name="T59" fmla="*/ 6 h 172"/>
                <a:gd name="T60" fmla="*/ 88 w 176"/>
                <a:gd name="T61" fmla="*/ 6 h 172"/>
                <a:gd name="T62" fmla="*/ 88 w 176"/>
                <a:gd name="T63" fmla="*/ 6 h 172"/>
                <a:gd name="T64" fmla="*/ 146 w 176"/>
                <a:gd name="T65" fmla="*/ 30 h 172"/>
                <a:gd name="T66" fmla="*/ 170 w 176"/>
                <a:gd name="T67" fmla="*/ 86 h 172"/>
                <a:gd name="T68" fmla="*/ 88 w 176"/>
                <a:gd name="T69" fmla="*/ 166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6" h="172">
                  <a:moveTo>
                    <a:pt x="88" y="0"/>
                  </a:moveTo>
                  <a:cubicBezTo>
                    <a:pt x="88" y="0"/>
                    <a:pt x="88" y="0"/>
                    <a:pt x="88" y="0"/>
                  </a:cubicBezTo>
                  <a:cubicBezTo>
                    <a:pt x="88" y="0"/>
                    <a:pt x="88" y="0"/>
                    <a:pt x="88" y="0"/>
                  </a:cubicBezTo>
                  <a:cubicBezTo>
                    <a:pt x="88" y="0"/>
                    <a:pt x="88" y="0"/>
                    <a:pt x="88" y="0"/>
                  </a:cubicBezTo>
                  <a:cubicBezTo>
                    <a:pt x="88" y="0"/>
                    <a:pt x="88" y="0"/>
                    <a:pt x="88" y="0"/>
                  </a:cubicBezTo>
                  <a:cubicBezTo>
                    <a:pt x="88" y="0"/>
                    <a:pt x="88" y="0"/>
                    <a:pt x="88" y="0"/>
                  </a:cubicBezTo>
                  <a:cubicBezTo>
                    <a:pt x="88" y="0"/>
                    <a:pt x="88" y="0"/>
                    <a:pt x="88" y="0"/>
                  </a:cubicBezTo>
                  <a:cubicBezTo>
                    <a:pt x="40" y="0"/>
                    <a:pt x="0" y="39"/>
                    <a:pt x="0" y="86"/>
                  </a:cubicBezTo>
                  <a:cubicBezTo>
                    <a:pt x="0" y="86"/>
                    <a:pt x="0" y="86"/>
                    <a:pt x="0" y="86"/>
                  </a:cubicBezTo>
                  <a:cubicBezTo>
                    <a:pt x="0" y="86"/>
                    <a:pt x="0" y="86"/>
                    <a:pt x="0" y="86"/>
                  </a:cubicBezTo>
                  <a:cubicBezTo>
                    <a:pt x="0" y="86"/>
                    <a:pt x="0" y="86"/>
                    <a:pt x="0" y="86"/>
                  </a:cubicBezTo>
                  <a:cubicBezTo>
                    <a:pt x="0" y="86"/>
                    <a:pt x="0" y="86"/>
                    <a:pt x="0" y="86"/>
                  </a:cubicBezTo>
                  <a:cubicBezTo>
                    <a:pt x="0" y="134"/>
                    <a:pt x="40" y="172"/>
                    <a:pt x="88" y="172"/>
                  </a:cubicBezTo>
                  <a:cubicBezTo>
                    <a:pt x="88" y="172"/>
                    <a:pt x="88" y="172"/>
                    <a:pt x="88" y="172"/>
                  </a:cubicBezTo>
                  <a:cubicBezTo>
                    <a:pt x="88" y="172"/>
                    <a:pt x="88" y="172"/>
                    <a:pt x="88" y="172"/>
                  </a:cubicBezTo>
                  <a:cubicBezTo>
                    <a:pt x="127" y="172"/>
                    <a:pt x="161" y="147"/>
                    <a:pt x="172" y="112"/>
                  </a:cubicBezTo>
                  <a:cubicBezTo>
                    <a:pt x="175" y="104"/>
                    <a:pt x="176" y="95"/>
                    <a:pt x="176" y="86"/>
                  </a:cubicBezTo>
                  <a:cubicBezTo>
                    <a:pt x="176" y="63"/>
                    <a:pt x="166" y="41"/>
                    <a:pt x="150" y="26"/>
                  </a:cubicBezTo>
                  <a:cubicBezTo>
                    <a:pt x="134" y="10"/>
                    <a:pt x="112" y="0"/>
                    <a:pt x="88" y="0"/>
                  </a:cubicBezTo>
                  <a:close/>
                  <a:moveTo>
                    <a:pt x="88" y="166"/>
                  </a:moveTo>
                  <a:cubicBezTo>
                    <a:pt x="48" y="166"/>
                    <a:pt x="15" y="139"/>
                    <a:pt x="8" y="102"/>
                  </a:cubicBezTo>
                  <a:cubicBezTo>
                    <a:pt x="8" y="101"/>
                    <a:pt x="7" y="100"/>
                    <a:pt x="7" y="99"/>
                  </a:cubicBezTo>
                  <a:cubicBezTo>
                    <a:pt x="7" y="96"/>
                    <a:pt x="6" y="93"/>
                    <a:pt x="6" y="90"/>
                  </a:cubicBezTo>
                  <a:cubicBezTo>
                    <a:pt x="6" y="89"/>
                    <a:pt x="6" y="88"/>
                    <a:pt x="6" y="86"/>
                  </a:cubicBezTo>
                  <a:cubicBezTo>
                    <a:pt x="6" y="86"/>
                    <a:pt x="6" y="86"/>
                    <a:pt x="6" y="86"/>
                  </a:cubicBezTo>
                  <a:cubicBezTo>
                    <a:pt x="6" y="86"/>
                    <a:pt x="6" y="86"/>
                    <a:pt x="6" y="86"/>
                  </a:cubicBezTo>
                  <a:cubicBezTo>
                    <a:pt x="6" y="86"/>
                    <a:pt x="6" y="86"/>
                    <a:pt x="6" y="86"/>
                  </a:cubicBezTo>
                  <a:cubicBezTo>
                    <a:pt x="6" y="86"/>
                    <a:pt x="6" y="86"/>
                    <a:pt x="6" y="86"/>
                  </a:cubicBezTo>
                  <a:cubicBezTo>
                    <a:pt x="6" y="42"/>
                    <a:pt x="43" y="6"/>
                    <a:pt x="88" y="6"/>
                  </a:cubicBezTo>
                  <a:cubicBezTo>
                    <a:pt x="88" y="6"/>
                    <a:pt x="88" y="6"/>
                    <a:pt x="88" y="6"/>
                  </a:cubicBezTo>
                  <a:cubicBezTo>
                    <a:pt x="88" y="6"/>
                    <a:pt x="88" y="6"/>
                    <a:pt x="88" y="6"/>
                  </a:cubicBezTo>
                  <a:cubicBezTo>
                    <a:pt x="88" y="6"/>
                    <a:pt x="88" y="6"/>
                    <a:pt x="88" y="6"/>
                  </a:cubicBezTo>
                  <a:cubicBezTo>
                    <a:pt x="111" y="6"/>
                    <a:pt x="131" y="15"/>
                    <a:pt x="146" y="30"/>
                  </a:cubicBezTo>
                  <a:cubicBezTo>
                    <a:pt x="161" y="44"/>
                    <a:pt x="170" y="64"/>
                    <a:pt x="170" y="86"/>
                  </a:cubicBezTo>
                  <a:cubicBezTo>
                    <a:pt x="170" y="131"/>
                    <a:pt x="133" y="166"/>
                    <a:pt x="88" y="166"/>
                  </a:cubicBezTo>
                  <a:close/>
                </a:path>
              </a:pathLst>
            </a:custGeom>
            <a:solidFill>
              <a:srgbClr val="86878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515"/>
            <p:cNvSpPr>
              <a:spLocks noEditPoints="1"/>
            </p:cNvSpPr>
            <p:nvPr/>
          </p:nvSpPr>
          <p:spPr bwMode="auto">
            <a:xfrm>
              <a:off x="5722938" y="2849563"/>
              <a:ext cx="661988" cy="649288"/>
            </a:xfrm>
            <a:custGeom>
              <a:avLst/>
              <a:gdLst>
                <a:gd name="T0" fmla="*/ 78 w 156"/>
                <a:gd name="T1" fmla="*/ 0 h 153"/>
                <a:gd name="T2" fmla="*/ 78 w 156"/>
                <a:gd name="T3" fmla="*/ 0 h 153"/>
                <a:gd name="T4" fmla="*/ 0 w 156"/>
                <a:gd name="T5" fmla="*/ 76 h 153"/>
                <a:gd name="T6" fmla="*/ 0 w 156"/>
                <a:gd name="T7" fmla="*/ 77 h 153"/>
                <a:gd name="T8" fmla="*/ 0 w 156"/>
                <a:gd name="T9" fmla="*/ 77 h 153"/>
                <a:gd name="T10" fmla="*/ 78 w 156"/>
                <a:gd name="T11" fmla="*/ 153 h 153"/>
                <a:gd name="T12" fmla="*/ 78 w 156"/>
                <a:gd name="T13" fmla="*/ 153 h 153"/>
                <a:gd name="T14" fmla="*/ 156 w 156"/>
                <a:gd name="T15" fmla="*/ 76 h 153"/>
                <a:gd name="T16" fmla="*/ 156 w 156"/>
                <a:gd name="T17" fmla="*/ 76 h 153"/>
                <a:gd name="T18" fmla="*/ 78 w 156"/>
                <a:gd name="T19" fmla="*/ 0 h 153"/>
                <a:gd name="T20" fmla="*/ 150 w 156"/>
                <a:gd name="T21" fmla="*/ 76 h 153"/>
                <a:gd name="T22" fmla="*/ 78 w 156"/>
                <a:gd name="T23" fmla="*/ 147 h 153"/>
                <a:gd name="T24" fmla="*/ 78 w 156"/>
                <a:gd name="T25" fmla="*/ 147 h 153"/>
                <a:gd name="T26" fmla="*/ 6 w 156"/>
                <a:gd name="T27" fmla="*/ 77 h 153"/>
                <a:gd name="T28" fmla="*/ 6 w 156"/>
                <a:gd name="T29" fmla="*/ 77 h 153"/>
                <a:gd name="T30" fmla="*/ 6 w 156"/>
                <a:gd name="T31" fmla="*/ 76 h 153"/>
                <a:gd name="T32" fmla="*/ 78 w 156"/>
                <a:gd name="T33" fmla="*/ 6 h 153"/>
                <a:gd name="T34" fmla="*/ 78 w 156"/>
                <a:gd name="T35" fmla="*/ 6 h 153"/>
                <a:gd name="T36" fmla="*/ 150 w 156"/>
                <a:gd name="T37" fmla="*/ 76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6" h="153">
                  <a:moveTo>
                    <a:pt x="78" y="0"/>
                  </a:moveTo>
                  <a:cubicBezTo>
                    <a:pt x="78" y="0"/>
                    <a:pt x="78" y="0"/>
                    <a:pt x="78" y="0"/>
                  </a:cubicBezTo>
                  <a:cubicBezTo>
                    <a:pt x="35" y="0"/>
                    <a:pt x="0" y="34"/>
                    <a:pt x="0" y="76"/>
                  </a:cubicBezTo>
                  <a:cubicBezTo>
                    <a:pt x="0" y="77"/>
                    <a:pt x="0" y="77"/>
                    <a:pt x="0" y="77"/>
                  </a:cubicBezTo>
                  <a:cubicBezTo>
                    <a:pt x="0" y="77"/>
                    <a:pt x="0" y="77"/>
                    <a:pt x="0" y="77"/>
                  </a:cubicBezTo>
                  <a:cubicBezTo>
                    <a:pt x="0" y="119"/>
                    <a:pt x="35" y="153"/>
                    <a:pt x="78" y="153"/>
                  </a:cubicBezTo>
                  <a:cubicBezTo>
                    <a:pt x="78" y="153"/>
                    <a:pt x="78" y="153"/>
                    <a:pt x="78" y="153"/>
                  </a:cubicBezTo>
                  <a:cubicBezTo>
                    <a:pt x="121" y="153"/>
                    <a:pt x="156" y="119"/>
                    <a:pt x="156" y="76"/>
                  </a:cubicBezTo>
                  <a:cubicBezTo>
                    <a:pt x="156" y="76"/>
                    <a:pt x="156" y="76"/>
                    <a:pt x="156" y="76"/>
                  </a:cubicBezTo>
                  <a:cubicBezTo>
                    <a:pt x="156" y="34"/>
                    <a:pt x="121" y="0"/>
                    <a:pt x="78" y="0"/>
                  </a:cubicBezTo>
                  <a:close/>
                  <a:moveTo>
                    <a:pt x="150" y="76"/>
                  </a:moveTo>
                  <a:cubicBezTo>
                    <a:pt x="150" y="115"/>
                    <a:pt x="118" y="147"/>
                    <a:pt x="78" y="147"/>
                  </a:cubicBezTo>
                  <a:cubicBezTo>
                    <a:pt x="78" y="147"/>
                    <a:pt x="78" y="147"/>
                    <a:pt x="78" y="147"/>
                  </a:cubicBezTo>
                  <a:cubicBezTo>
                    <a:pt x="38" y="147"/>
                    <a:pt x="6" y="115"/>
                    <a:pt x="6" y="77"/>
                  </a:cubicBezTo>
                  <a:cubicBezTo>
                    <a:pt x="6" y="77"/>
                    <a:pt x="6" y="77"/>
                    <a:pt x="6" y="77"/>
                  </a:cubicBezTo>
                  <a:cubicBezTo>
                    <a:pt x="6" y="76"/>
                    <a:pt x="6" y="76"/>
                    <a:pt x="6" y="76"/>
                  </a:cubicBezTo>
                  <a:cubicBezTo>
                    <a:pt x="6" y="37"/>
                    <a:pt x="38" y="6"/>
                    <a:pt x="78" y="6"/>
                  </a:cubicBezTo>
                  <a:cubicBezTo>
                    <a:pt x="78" y="6"/>
                    <a:pt x="78" y="6"/>
                    <a:pt x="78" y="6"/>
                  </a:cubicBezTo>
                  <a:cubicBezTo>
                    <a:pt x="118" y="6"/>
                    <a:pt x="150" y="37"/>
                    <a:pt x="150" y="76"/>
                  </a:cubicBezTo>
                  <a:close/>
                </a:path>
              </a:pathLst>
            </a:custGeom>
            <a:solidFill>
              <a:srgbClr val="86878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516"/>
            <p:cNvSpPr/>
            <p:nvPr/>
          </p:nvSpPr>
          <p:spPr bwMode="auto">
            <a:xfrm>
              <a:off x="5973763" y="3057525"/>
              <a:ext cx="130175" cy="111125"/>
            </a:xfrm>
            <a:custGeom>
              <a:avLst/>
              <a:gdLst>
                <a:gd name="T0" fmla="*/ 30 w 31"/>
                <a:gd name="T1" fmla="*/ 1 h 26"/>
                <a:gd name="T2" fmla="*/ 28 w 31"/>
                <a:gd name="T3" fmla="*/ 1 h 26"/>
                <a:gd name="T4" fmla="*/ 1 w 31"/>
                <a:gd name="T5" fmla="*/ 23 h 26"/>
                <a:gd name="T6" fmla="*/ 1 w 31"/>
                <a:gd name="T7" fmla="*/ 26 h 26"/>
                <a:gd name="T8" fmla="*/ 2 w 31"/>
                <a:gd name="T9" fmla="*/ 26 h 26"/>
                <a:gd name="T10" fmla="*/ 3 w 31"/>
                <a:gd name="T11" fmla="*/ 26 h 26"/>
                <a:gd name="T12" fmla="*/ 30 w 31"/>
                <a:gd name="T13" fmla="*/ 3 h 26"/>
                <a:gd name="T14" fmla="*/ 30 w 31"/>
                <a:gd name="T15" fmla="*/ 1 h 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26">
                  <a:moveTo>
                    <a:pt x="30" y="1"/>
                  </a:moveTo>
                  <a:cubicBezTo>
                    <a:pt x="30" y="0"/>
                    <a:pt x="29" y="0"/>
                    <a:pt x="28" y="1"/>
                  </a:cubicBezTo>
                  <a:cubicBezTo>
                    <a:pt x="1" y="23"/>
                    <a:pt x="1" y="23"/>
                    <a:pt x="1" y="23"/>
                  </a:cubicBezTo>
                  <a:cubicBezTo>
                    <a:pt x="0" y="24"/>
                    <a:pt x="0" y="25"/>
                    <a:pt x="1" y="26"/>
                  </a:cubicBezTo>
                  <a:cubicBezTo>
                    <a:pt x="1" y="26"/>
                    <a:pt x="1" y="26"/>
                    <a:pt x="2" y="26"/>
                  </a:cubicBezTo>
                  <a:cubicBezTo>
                    <a:pt x="2" y="26"/>
                    <a:pt x="3" y="26"/>
                    <a:pt x="3" y="26"/>
                  </a:cubicBezTo>
                  <a:cubicBezTo>
                    <a:pt x="30" y="3"/>
                    <a:pt x="30" y="3"/>
                    <a:pt x="30" y="3"/>
                  </a:cubicBezTo>
                  <a:cubicBezTo>
                    <a:pt x="31" y="2"/>
                    <a:pt x="31" y="1"/>
                    <a:pt x="30" y="1"/>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517"/>
            <p:cNvSpPr/>
            <p:nvPr/>
          </p:nvSpPr>
          <p:spPr bwMode="auto">
            <a:xfrm>
              <a:off x="6062663" y="3062288"/>
              <a:ext cx="130175" cy="114300"/>
            </a:xfrm>
            <a:custGeom>
              <a:avLst/>
              <a:gdLst>
                <a:gd name="T0" fmla="*/ 29 w 31"/>
                <a:gd name="T1" fmla="*/ 0 h 27"/>
                <a:gd name="T2" fmla="*/ 1 w 31"/>
                <a:gd name="T3" fmla="*/ 24 h 27"/>
                <a:gd name="T4" fmla="*/ 1 w 31"/>
                <a:gd name="T5" fmla="*/ 26 h 27"/>
                <a:gd name="T6" fmla="*/ 2 w 31"/>
                <a:gd name="T7" fmla="*/ 27 h 27"/>
                <a:gd name="T8" fmla="*/ 3 w 31"/>
                <a:gd name="T9" fmla="*/ 26 h 27"/>
                <a:gd name="T10" fmla="*/ 31 w 31"/>
                <a:gd name="T11" fmla="*/ 3 h 27"/>
                <a:gd name="T12" fmla="*/ 31 w 31"/>
                <a:gd name="T13" fmla="*/ 1 h 27"/>
                <a:gd name="T14" fmla="*/ 29 w 31"/>
                <a:gd name="T15" fmla="*/ 0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27">
                  <a:moveTo>
                    <a:pt x="29" y="0"/>
                  </a:moveTo>
                  <a:cubicBezTo>
                    <a:pt x="1" y="24"/>
                    <a:pt x="1" y="24"/>
                    <a:pt x="1" y="24"/>
                  </a:cubicBezTo>
                  <a:cubicBezTo>
                    <a:pt x="0" y="25"/>
                    <a:pt x="0" y="25"/>
                    <a:pt x="1" y="26"/>
                  </a:cubicBezTo>
                  <a:cubicBezTo>
                    <a:pt x="1" y="26"/>
                    <a:pt x="1" y="27"/>
                    <a:pt x="2" y="27"/>
                  </a:cubicBezTo>
                  <a:cubicBezTo>
                    <a:pt x="2" y="27"/>
                    <a:pt x="2" y="26"/>
                    <a:pt x="3" y="26"/>
                  </a:cubicBezTo>
                  <a:cubicBezTo>
                    <a:pt x="31" y="3"/>
                    <a:pt x="31" y="3"/>
                    <a:pt x="31" y="3"/>
                  </a:cubicBezTo>
                  <a:cubicBezTo>
                    <a:pt x="31" y="2"/>
                    <a:pt x="31" y="1"/>
                    <a:pt x="31" y="1"/>
                  </a:cubicBezTo>
                  <a:cubicBezTo>
                    <a:pt x="30" y="0"/>
                    <a:pt x="29" y="0"/>
                    <a:pt x="29" y="0"/>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518"/>
            <p:cNvSpPr/>
            <p:nvPr/>
          </p:nvSpPr>
          <p:spPr bwMode="auto">
            <a:xfrm>
              <a:off x="6075363" y="3181350"/>
              <a:ext cx="79375" cy="71438"/>
            </a:xfrm>
            <a:custGeom>
              <a:avLst/>
              <a:gdLst>
                <a:gd name="T0" fmla="*/ 17 w 19"/>
                <a:gd name="T1" fmla="*/ 1 h 17"/>
                <a:gd name="T2" fmla="*/ 1 w 19"/>
                <a:gd name="T3" fmla="*/ 14 h 17"/>
                <a:gd name="T4" fmla="*/ 1 w 19"/>
                <a:gd name="T5" fmla="*/ 16 h 17"/>
                <a:gd name="T6" fmla="*/ 2 w 19"/>
                <a:gd name="T7" fmla="*/ 17 h 17"/>
                <a:gd name="T8" fmla="*/ 3 w 19"/>
                <a:gd name="T9" fmla="*/ 16 h 17"/>
                <a:gd name="T10" fmla="*/ 19 w 19"/>
                <a:gd name="T11" fmla="*/ 3 h 17"/>
                <a:gd name="T12" fmla="*/ 19 w 19"/>
                <a:gd name="T13" fmla="*/ 1 h 17"/>
                <a:gd name="T14" fmla="*/ 17 w 19"/>
                <a:gd name="T15" fmla="*/ 1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 h="17">
                  <a:moveTo>
                    <a:pt x="17" y="1"/>
                  </a:moveTo>
                  <a:cubicBezTo>
                    <a:pt x="1" y="14"/>
                    <a:pt x="1" y="14"/>
                    <a:pt x="1" y="14"/>
                  </a:cubicBezTo>
                  <a:cubicBezTo>
                    <a:pt x="0" y="15"/>
                    <a:pt x="0" y="15"/>
                    <a:pt x="1" y="16"/>
                  </a:cubicBezTo>
                  <a:cubicBezTo>
                    <a:pt x="1" y="16"/>
                    <a:pt x="1" y="17"/>
                    <a:pt x="2" y="17"/>
                  </a:cubicBezTo>
                  <a:cubicBezTo>
                    <a:pt x="2" y="17"/>
                    <a:pt x="2" y="17"/>
                    <a:pt x="3" y="16"/>
                  </a:cubicBezTo>
                  <a:cubicBezTo>
                    <a:pt x="19" y="3"/>
                    <a:pt x="19" y="3"/>
                    <a:pt x="19" y="3"/>
                  </a:cubicBezTo>
                  <a:cubicBezTo>
                    <a:pt x="19" y="2"/>
                    <a:pt x="19" y="2"/>
                    <a:pt x="19" y="1"/>
                  </a:cubicBezTo>
                  <a:cubicBezTo>
                    <a:pt x="18" y="0"/>
                    <a:pt x="17" y="0"/>
                    <a:pt x="17" y="1"/>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519"/>
            <p:cNvSpPr/>
            <p:nvPr/>
          </p:nvSpPr>
          <p:spPr bwMode="auto">
            <a:xfrm>
              <a:off x="5976938" y="3184525"/>
              <a:ext cx="73025" cy="63500"/>
            </a:xfrm>
            <a:custGeom>
              <a:avLst/>
              <a:gdLst>
                <a:gd name="T0" fmla="*/ 15 w 17"/>
                <a:gd name="T1" fmla="*/ 0 h 15"/>
                <a:gd name="T2" fmla="*/ 1 w 17"/>
                <a:gd name="T3" fmla="*/ 12 h 15"/>
                <a:gd name="T4" fmla="*/ 1 w 17"/>
                <a:gd name="T5" fmla="*/ 14 h 15"/>
                <a:gd name="T6" fmla="*/ 2 w 17"/>
                <a:gd name="T7" fmla="*/ 14 h 15"/>
                <a:gd name="T8" fmla="*/ 3 w 17"/>
                <a:gd name="T9" fmla="*/ 14 h 15"/>
                <a:gd name="T10" fmla="*/ 17 w 17"/>
                <a:gd name="T11" fmla="*/ 3 h 15"/>
                <a:gd name="T12" fmla="*/ 17 w 17"/>
                <a:gd name="T13" fmla="*/ 0 h 15"/>
                <a:gd name="T14" fmla="*/ 15 w 17"/>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5">
                  <a:moveTo>
                    <a:pt x="15" y="0"/>
                  </a:moveTo>
                  <a:cubicBezTo>
                    <a:pt x="1" y="12"/>
                    <a:pt x="1" y="12"/>
                    <a:pt x="1" y="12"/>
                  </a:cubicBezTo>
                  <a:cubicBezTo>
                    <a:pt x="0" y="12"/>
                    <a:pt x="0" y="13"/>
                    <a:pt x="1" y="14"/>
                  </a:cubicBezTo>
                  <a:cubicBezTo>
                    <a:pt x="1" y="14"/>
                    <a:pt x="1" y="14"/>
                    <a:pt x="2" y="14"/>
                  </a:cubicBezTo>
                  <a:cubicBezTo>
                    <a:pt x="2" y="15"/>
                    <a:pt x="3" y="14"/>
                    <a:pt x="3" y="14"/>
                  </a:cubicBezTo>
                  <a:cubicBezTo>
                    <a:pt x="17" y="3"/>
                    <a:pt x="17" y="3"/>
                    <a:pt x="17" y="3"/>
                  </a:cubicBezTo>
                  <a:cubicBezTo>
                    <a:pt x="17" y="2"/>
                    <a:pt x="17" y="1"/>
                    <a:pt x="17" y="0"/>
                  </a:cubicBezTo>
                  <a:cubicBezTo>
                    <a:pt x="16" y="0"/>
                    <a:pt x="15" y="0"/>
                    <a:pt x="15" y="0"/>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7" name="组合 26"/>
          <p:cNvGrpSpPr/>
          <p:nvPr/>
        </p:nvGrpSpPr>
        <p:grpSpPr>
          <a:xfrm>
            <a:off x="6808788" y="2243138"/>
            <a:ext cx="1131888" cy="17463"/>
            <a:chOff x="6808788" y="2243138"/>
            <a:chExt cx="1131888" cy="17463"/>
          </a:xfrm>
        </p:grpSpPr>
        <p:sp>
          <p:nvSpPr>
            <p:cNvPr id="28" name="Freeform 520"/>
            <p:cNvSpPr/>
            <p:nvPr/>
          </p:nvSpPr>
          <p:spPr bwMode="auto">
            <a:xfrm>
              <a:off x="6808788" y="2243138"/>
              <a:ext cx="41275"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0" y="4"/>
                    <a:pt x="0" y="3"/>
                    <a:pt x="0" y="2"/>
                  </a:cubicBezTo>
                  <a:cubicBezTo>
                    <a:pt x="0" y="1"/>
                    <a:pt x="0" y="0"/>
                    <a:pt x="2" y="0"/>
                  </a:cubicBezTo>
                  <a:cubicBezTo>
                    <a:pt x="8" y="0"/>
                    <a:pt x="8" y="0"/>
                    <a:pt x="8" y="0"/>
                  </a:cubicBezTo>
                  <a:cubicBezTo>
                    <a:pt x="9" y="0"/>
                    <a:pt x="10" y="1"/>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521"/>
            <p:cNvSpPr>
              <a:spLocks noEditPoints="1"/>
            </p:cNvSpPr>
            <p:nvPr/>
          </p:nvSpPr>
          <p:spPr bwMode="auto">
            <a:xfrm>
              <a:off x="6884988" y="2243138"/>
              <a:ext cx="979488" cy="17463"/>
            </a:xfrm>
            <a:custGeom>
              <a:avLst/>
              <a:gdLst>
                <a:gd name="T0" fmla="*/ 217 w 231"/>
                <a:gd name="T1" fmla="*/ 4 h 4"/>
                <a:gd name="T2" fmla="*/ 217 w 231"/>
                <a:gd name="T3" fmla="*/ 0 h 4"/>
                <a:gd name="T4" fmla="*/ 231 w 231"/>
                <a:gd name="T5" fmla="*/ 2 h 4"/>
                <a:gd name="T6" fmla="*/ 205 w 231"/>
                <a:gd name="T7" fmla="*/ 4 h 4"/>
                <a:gd name="T8" fmla="*/ 191 w 231"/>
                <a:gd name="T9" fmla="*/ 2 h 4"/>
                <a:gd name="T10" fmla="*/ 205 w 231"/>
                <a:gd name="T11" fmla="*/ 0 h 4"/>
                <a:gd name="T12" fmla="*/ 205 w 231"/>
                <a:gd name="T13" fmla="*/ 4 h 4"/>
                <a:gd name="T14" fmla="*/ 169 w 231"/>
                <a:gd name="T15" fmla="*/ 4 h 4"/>
                <a:gd name="T16" fmla="*/ 169 w 231"/>
                <a:gd name="T17" fmla="*/ 0 h 4"/>
                <a:gd name="T18" fmla="*/ 183 w 231"/>
                <a:gd name="T19" fmla="*/ 2 h 4"/>
                <a:gd name="T20" fmla="*/ 157 w 231"/>
                <a:gd name="T21" fmla="*/ 4 h 4"/>
                <a:gd name="T22" fmla="*/ 143 w 231"/>
                <a:gd name="T23" fmla="*/ 2 h 4"/>
                <a:gd name="T24" fmla="*/ 157 w 231"/>
                <a:gd name="T25" fmla="*/ 0 h 4"/>
                <a:gd name="T26" fmla="*/ 157 w 231"/>
                <a:gd name="T27" fmla="*/ 4 h 4"/>
                <a:gd name="T28" fmla="*/ 121 w 231"/>
                <a:gd name="T29" fmla="*/ 4 h 4"/>
                <a:gd name="T30" fmla="*/ 121 w 231"/>
                <a:gd name="T31" fmla="*/ 0 h 4"/>
                <a:gd name="T32" fmla="*/ 135 w 231"/>
                <a:gd name="T33" fmla="*/ 2 h 4"/>
                <a:gd name="T34" fmla="*/ 109 w 231"/>
                <a:gd name="T35" fmla="*/ 4 h 4"/>
                <a:gd name="T36" fmla="*/ 95 w 231"/>
                <a:gd name="T37" fmla="*/ 2 h 4"/>
                <a:gd name="T38" fmla="*/ 109 w 231"/>
                <a:gd name="T39" fmla="*/ 0 h 4"/>
                <a:gd name="T40" fmla="*/ 109 w 231"/>
                <a:gd name="T41" fmla="*/ 4 h 4"/>
                <a:gd name="T42" fmla="*/ 73 w 231"/>
                <a:gd name="T43" fmla="*/ 4 h 4"/>
                <a:gd name="T44" fmla="*/ 73 w 231"/>
                <a:gd name="T45" fmla="*/ 0 h 4"/>
                <a:gd name="T46" fmla="*/ 87 w 231"/>
                <a:gd name="T47" fmla="*/ 2 h 4"/>
                <a:gd name="T48" fmla="*/ 61 w 231"/>
                <a:gd name="T49" fmla="*/ 4 h 4"/>
                <a:gd name="T50" fmla="*/ 47 w 231"/>
                <a:gd name="T51" fmla="*/ 2 h 4"/>
                <a:gd name="T52" fmla="*/ 61 w 231"/>
                <a:gd name="T53" fmla="*/ 0 h 4"/>
                <a:gd name="T54" fmla="*/ 61 w 231"/>
                <a:gd name="T55" fmla="*/ 4 h 4"/>
                <a:gd name="T56" fmla="*/ 25 w 231"/>
                <a:gd name="T57" fmla="*/ 4 h 4"/>
                <a:gd name="T58" fmla="*/ 25 w 231"/>
                <a:gd name="T59" fmla="*/ 0 h 4"/>
                <a:gd name="T60" fmla="*/ 39 w 231"/>
                <a:gd name="T61" fmla="*/ 2 h 4"/>
                <a:gd name="T62" fmla="*/ 14 w 231"/>
                <a:gd name="T63" fmla="*/ 4 h 4"/>
                <a:gd name="T64" fmla="*/ 0 w 231"/>
                <a:gd name="T65" fmla="*/ 2 h 4"/>
                <a:gd name="T66" fmla="*/ 14 w 231"/>
                <a:gd name="T67" fmla="*/ 0 h 4"/>
                <a:gd name="T68" fmla="*/ 14 w 231"/>
                <a:gd name="T6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1" h="4">
                  <a:moveTo>
                    <a:pt x="229" y="4"/>
                  </a:moveTo>
                  <a:cubicBezTo>
                    <a:pt x="217" y="4"/>
                    <a:pt x="217" y="4"/>
                    <a:pt x="217" y="4"/>
                  </a:cubicBezTo>
                  <a:cubicBezTo>
                    <a:pt x="216" y="4"/>
                    <a:pt x="215" y="3"/>
                    <a:pt x="215" y="2"/>
                  </a:cubicBezTo>
                  <a:cubicBezTo>
                    <a:pt x="215" y="1"/>
                    <a:pt x="216" y="0"/>
                    <a:pt x="217" y="0"/>
                  </a:cubicBezTo>
                  <a:cubicBezTo>
                    <a:pt x="229" y="0"/>
                    <a:pt x="229" y="0"/>
                    <a:pt x="229" y="0"/>
                  </a:cubicBezTo>
                  <a:cubicBezTo>
                    <a:pt x="230" y="0"/>
                    <a:pt x="231" y="1"/>
                    <a:pt x="231" y="2"/>
                  </a:cubicBezTo>
                  <a:cubicBezTo>
                    <a:pt x="231" y="3"/>
                    <a:pt x="230" y="4"/>
                    <a:pt x="229" y="4"/>
                  </a:cubicBezTo>
                  <a:close/>
                  <a:moveTo>
                    <a:pt x="205" y="4"/>
                  </a:moveTo>
                  <a:cubicBezTo>
                    <a:pt x="193" y="4"/>
                    <a:pt x="193" y="4"/>
                    <a:pt x="193" y="4"/>
                  </a:cubicBezTo>
                  <a:cubicBezTo>
                    <a:pt x="192" y="4"/>
                    <a:pt x="191" y="3"/>
                    <a:pt x="191" y="2"/>
                  </a:cubicBezTo>
                  <a:cubicBezTo>
                    <a:pt x="191" y="1"/>
                    <a:pt x="192" y="0"/>
                    <a:pt x="193" y="0"/>
                  </a:cubicBezTo>
                  <a:cubicBezTo>
                    <a:pt x="205" y="0"/>
                    <a:pt x="205" y="0"/>
                    <a:pt x="205" y="0"/>
                  </a:cubicBezTo>
                  <a:cubicBezTo>
                    <a:pt x="206" y="0"/>
                    <a:pt x="207" y="1"/>
                    <a:pt x="207" y="2"/>
                  </a:cubicBezTo>
                  <a:cubicBezTo>
                    <a:pt x="207" y="3"/>
                    <a:pt x="206" y="4"/>
                    <a:pt x="205" y="4"/>
                  </a:cubicBezTo>
                  <a:close/>
                  <a:moveTo>
                    <a:pt x="181" y="4"/>
                  </a:moveTo>
                  <a:cubicBezTo>
                    <a:pt x="169" y="4"/>
                    <a:pt x="169" y="4"/>
                    <a:pt x="169" y="4"/>
                  </a:cubicBezTo>
                  <a:cubicBezTo>
                    <a:pt x="168" y="4"/>
                    <a:pt x="167" y="3"/>
                    <a:pt x="167" y="2"/>
                  </a:cubicBezTo>
                  <a:cubicBezTo>
                    <a:pt x="167" y="1"/>
                    <a:pt x="168" y="0"/>
                    <a:pt x="169" y="0"/>
                  </a:cubicBezTo>
                  <a:cubicBezTo>
                    <a:pt x="181" y="0"/>
                    <a:pt x="181" y="0"/>
                    <a:pt x="181" y="0"/>
                  </a:cubicBezTo>
                  <a:cubicBezTo>
                    <a:pt x="182" y="0"/>
                    <a:pt x="183" y="1"/>
                    <a:pt x="183" y="2"/>
                  </a:cubicBezTo>
                  <a:cubicBezTo>
                    <a:pt x="183" y="3"/>
                    <a:pt x="182" y="4"/>
                    <a:pt x="181" y="4"/>
                  </a:cubicBezTo>
                  <a:close/>
                  <a:moveTo>
                    <a:pt x="157" y="4"/>
                  </a:moveTo>
                  <a:cubicBezTo>
                    <a:pt x="145" y="4"/>
                    <a:pt x="145" y="4"/>
                    <a:pt x="145" y="4"/>
                  </a:cubicBezTo>
                  <a:cubicBezTo>
                    <a:pt x="144" y="4"/>
                    <a:pt x="143" y="3"/>
                    <a:pt x="143" y="2"/>
                  </a:cubicBezTo>
                  <a:cubicBezTo>
                    <a:pt x="143" y="1"/>
                    <a:pt x="144" y="0"/>
                    <a:pt x="145" y="0"/>
                  </a:cubicBezTo>
                  <a:cubicBezTo>
                    <a:pt x="157" y="0"/>
                    <a:pt x="157" y="0"/>
                    <a:pt x="157" y="0"/>
                  </a:cubicBezTo>
                  <a:cubicBezTo>
                    <a:pt x="158" y="0"/>
                    <a:pt x="159" y="1"/>
                    <a:pt x="159" y="2"/>
                  </a:cubicBezTo>
                  <a:cubicBezTo>
                    <a:pt x="159" y="3"/>
                    <a:pt x="158" y="4"/>
                    <a:pt x="157" y="4"/>
                  </a:cubicBezTo>
                  <a:close/>
                  <a:moveTo>
                    <a:pt x="133" y="4"/>
                  </a:moveTo>
                  <a:cubicBezTo>
                    <a:pt x="121" y="4"/>
                    <a:pt x="121" y="4"/>
                    <a:pt x="121" y="4"/>
                  </a:cubicBezTo>
                  <a:cubicBezTo>
                    <a:pt x="120" y="4"/>
                    <a:pt x="119" y="3"/>
                    <a:pt x="119" y="2"/>
                  </a:cubicBezTo>
                  <a:cubicBezTo>
                    <a:pt x="119" y="1"/>
                    <a:pt x="120" y="0"/>
                    <a:pt x="121" y="0"/>
                  </a:cubicBezTo>
                  <a:cubicBezTo>
                    <a:pt x="133" y="0"/>
                    <a:pt x="133" y="0"/>
                    <a:pt x="133" y="0"/>
                  </a:cubicBezTo>
                  <a:cubicBezTo>
                    <a:pt x="134" y="0"/>
                    <a:pt x="135" y="1"/>
                    <a:pt x="135" y="2"/>
                  </a:cubicBezTo>
                  <a:cubicBezTo>
                    <a:pt x="135" y="3"/>
                    <a:pt x="134" y="4"/>
                    <a:pt x="133" y="4"/>
                  </a:cubicBezTo>
                  <a:close/>
                  <a:moveTo>
                    <a:pt x="109" y="4"/>
                  </a:moveTo>
                  <a:cubicBezTo>
                    <a:pt x="97" y="4"/>
                    <a:pt x="97" y="4"/>
                    <a:pt x="97" y="4"/>
                  </a:cubicBezTo>
                  <a:cubicBezTo>
                    <a:pt x="96" y="4"/>
                    <a:pt x="95" y="3"/>
                    <a:pt x="95" y="2"/>
                  </a:cubicBezTo>
                  <a:cubicBezTo>
                    <a:pt x="95" y="1"/>
                    <a:pt x="96" y="0"/>
                    <a:pt x="97" y="0"/>
                  </a:cubicBezTo>
                  <a:cubicBezTo>
                    <a:pt x="109" y="0"/>
                    <a:pt x="109" y="0"/>
                    <a:pt x="109" y="0"/>
                  </a:cubicBezTo>
                  <a:cubicBezTo>
                    <a:pt x="110" y="0"/>
                    <a:pt x="111" y="1"/>
                    <a:pt x="111" y="2"/>
                  </a:cubicBezTo>
                  <a:cubicBezTo>
                    <a:pt x="111" y="3"/>
                    <a:pt x="110" y="4"/>
                    <a:pt x="109" y="4"/>
                  </a:cubicBezTo>
                  <a:close/>
                  <a:moveTo>
                    <a:pt x="85" y="4"/>
                  </a:moveTo>
                  <a:cubicBezTo>
                    <a:pt x="73" y="4"/>
                    <a:pt x="73" y="4"/>
                    <a:pt x="73" y="4"/>
                  </a:cubicBezTo>
                  <a:cubicBezTo>
                    <a:pt x="72" y="4"/>
                    <a:pt x="71" y="3"/>
                    <a:pt x="71" y="2"/>
                  </a:cubicBezTo>
                  <a:cubicBezTo>
                    <a:pt x="71" y="1"/>
                    <a:pt x="72" y="0"/>
                    <a:pt x="73" y="0"/>
                  </a:cubicBezTo>
                  <a:cubicBezTo>
                    <a:pt x="85" y="0"/>
                    <a:pt x="85" y="0"/>
                    <a:pt x="85" y="0"/>
                  </a:cubicBezTo>
                  <a:cubicBezTo>
                    <a:pt x="86" y="0"/>
                    <a:pt x="87" y="1"/>
                    <a:pt x="87" y="2"/>
                  </a:cubicBezTo>
                  <a:cubicBezTo>
                    <a:pt x="87" y="3"/>
                    <a:pt x="86" y="4"/>
                    <a:pt x="85" y="4"/>
                  </a:cubicBezTo>
                  <a:close/>
                  <a:moveTo>
                    <a:pt x="61" y="4"/>
                  </a:moveTo>
                  <a:cubicBezTo>
                    <a:pt x="49" y="4"/>
                    <a:pt x="49" y="4"/>
                    <a:pt x="49" y="4"/>
                  </a:cubicBezTo>
                  <a:cubicBezTo>
                    <a:pt x="48" y="4"/>
                    <a:pt x="47" y="3"/>
                    <a:pt x="47" y="2"/>
                  </a:cubicBezTo>
                  <a:cubicBezTo>
                    <a:pt x="47" y="1"/>
                    <a:pt x="48" y="0"/>
                    <a:pt x="49" y="0"/>
                  </a:cubicBezTo>
                  <a:cubicBezTo>
                    <a:pt x="61" y="0"/>
                    <a:pt x="61" y="0"/>
                    <a:pt x="61" y="0"/>
                  </a:cubicBezTo>
                  <a:cubicBezTo>
                    <a:pt x="63" y="0"/>
                    <a:pt x="63" y="1"/>
                    <a:pt x="63" y="2"/>
                  </a:cubicBezTo>
                  <a:cubicBezTo>
                    <a:pt x="63" y="3"/>
                    <a:pt x="63" y="4"/>
                    <a:pt x="61" y="4"/>
                  </a:cubicBezTo>
                  <a:close/>
                  <a:moveTo>
                    <a:pt x="37" y="4"/>
                  </a:moveTo>
                  <a:cubicBezTo>
                    <a:pt x="25" y="4"/>
                    <a:pt x="25" y="4"/>
                    <a:pt x="25" y="4"/>
                  </a:cubicBezTo>
                  <a:cubicBezTo>
                    <a:pt x="24" y="4"/>
                    <a:pt x="23" y="3"/>
                    <a:pt x="23" y="2"/>
                  </a:cubicBezTo>
                  <a:cubicBezTo>
                    <a:pt x="23" y="1"/>
                    <a:pt x="24" y="0"/>
                    <a:pt x="25" y="0"/>
                  </a:cubicBezTo>
                  <a:cubicBezTo>
                    <a:pt x="37" y="0"/>
                    <a:pt x="37" y="0"/>
                    <a:pt x="37" y="0"/>
                  </a:cubicBezTo>
                  <a:cubicBezTo>
                    <a:pt x="39" y="0"/>
                    <a:pt x="39" y="1"/>
                    <a:pt x="39" y="2"/>
                  </a:cubicBezTo>
                  <a:cubicBezTo>
                    <a:pt x="39" y="3"/>
                    <a:pt x="39" y="4"/>
                    <a:pt x="37" y="4"/>
                  </a:cubicBezTo>
                  <a:close/>
                  <a:moveTo>
                    <a:pt x="14" y="4"/>
                  </a:moveTo>
                  <a:cubicBezTo>
                    <a:pt x="2" y="4"/>
                    <a:pt x="2" y="4"/>
                    <a:pt x="2" y="4"/>
                  </a:cubicBezTo>
                  <a:cubicBezTo>
                    <a:pt x="0" y="4"/>
                    <a:pt x="0" y="3"/>
                    <a:pt x="0" y="2"/>
                  </a:cubicBezTo>
                  <a:cubicBezTo>
                    <a:pt x="0" y="1"/>
                    <a:pt x="0" y="0"/>
                    <a:pt x="2" y="0"/>
                  </a:cubicBezTo>
                  <a:cubicBezTo>
                    <a:pt x="14" y="0"/>
                    <a:pt x="14" y="0"/>
                    <a:pt x="14" y="0"/>
                  </a:cubicBezTo>
                  <a:cubicBezTo>
                    <a:pt x="15" y="0"/>
                    <a:pt x="16" y="1"/>
                    <a:pt x="16" y="2"/>
                  </a:cubicBezTo>
                  <a:cubicBezTo>
                    <a:pt x="16" y="3"/>
                    <a:pt x="15" y="4"/>
                    <a:pt x="14"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522"/>
            <p:cNvSpPr/>
            <p:nvPr/>
          </p:nvSpPr>
          <p:spPr bwMode="auto">
            <a:xfrm>
              <a:off x="7897813" y="2243138"/>
              <a:ext cx="42863"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1"/>
                    <a:pt x="1" y="0"/>
                    <a:pt x="2" y="0"/>
                  </a:cubicBezTo>
                  <a:cubicBezTo>
                    <a:pt x="8" y="0"/>
                    <a:pt x="8" y="0"/>
                    <a:pt x="8" y="0"/>
                  </a:cubicBezTo>
                  <a:cubicBezTo>
                    <a:pt x="9" y="0"/>
                    <a:pt x="10" y="1"/>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1" name="组合 30"/>
          <p:cNvGrpSpPr/>
          <p:nvPr/>
        </p:nvGrpSpPr>
        <p:grpSpPr>
          <a:xfrm>
            <a:off x="4056063" y="2438400"/>
            <a:ext cx="1073150" cy="17463"/>
            <a:chOff x="4056063" y="2438400"/>
            <a:chExt cx="1073150" cy="17463"/>
          </a:xfrm>
        </p:grpSpPr>
        <p:sp>
          <p:nvSpPr>
            <p:cNvPr id="32" name="Freeform 523"/>
            <p:cNvSpPr/>
            <p:nvPr/>
          </p:nvSpPr>
          <p:spPr bwMode="auto">
            <a:xfrm>
              <a:off x="5086350" y="2438400"/>
              <a:ext cx="42863"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1"/>
                    <a:pt x="1" y="0"/>
                    <a:pt x="2" y="0"/>
                  </a:cubicBezTo>
                  <a:cubicBezTo>
                    <a:pt x="8" y="0"/>
                    <a:pt x="8" y="0"/>
                    <a:pt x="8" y="0"/>
                  </a:cubicBezTo>
                  <a:cubicBezTo>
                    <a:pt x="10" y="0"/>
                    <a:pt x="10" y="1"/>
                    <a:pt x="10" y="2"/>
                  </a:cubicBezTo>
                  <a:cubicBezTo>
                    <a:pt x="10" y="3"/>
                    <a:pt x="10"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524"/>
            <p:cNvSpPr>
              <a:spLocks noEditPoints="1"/>
            </p:cNvSpPr>
            <p:nvPr/>
          </p:nvSpPr>
          <p:spPr bwMode="auto">
            <a:xfrm>
              <a:off x="4137025" y="2438400"/>
              <a:ext cx="915988" cy="17463"/>
            </a:xfrm>
            <a:custGeom>
              <a:avLst/>
              <a:gdLst>
                <a:gd name="T0" fmla="*/ 214 w 216"/>
                <a:gd name="T1" fmla="*/ 4 h 4"/>
                <a:gd name="T2" fmla="*/ 202 w 216"/>
                <a:gd name="T3" fmla="*/ 4 h 4"/>
                <a:gd name="T4" fmla="*/ 200 w 216"/>
                <a:gd name="T5" fmla="*/ 2 h 4"/>
                <a:gd name="T6" fmla="*/ 202 w 216"/>
                <a:gd name="T7" fmla="*/ 0 h 4"/>
                <a:gd name="T8" fmla="*/ 214 w 216"/>
                <a:gd name="T9" fmla="*/ 0 h 4"/>
                <a:gd name="T10" fmla="*/ 216 w 216"/>
                <a:gd name="T11" fmla="*/ 2 h 4"/>
                <a:gd name="T12" fmla="*/ 214 w 216"/>
                <a:gd name="T13" fmla="*/ 4 h 4"/>
                <a:gd name="T14" fmla="*/ 189 w 216"/>
                <a:gd name="T15" fmla="*/ 4 h 4"/>
                <a:gd name="T16" fmla="*/ 177 w 216"/>
                <a:gd name="T17" fmla="*/ 4 h 4"/>
                <a:gd name="T18" fmla="*/ 175 w 216"/>
                <a:gd name="T19" fmla="*/ 2 h 4"/>
                <a:gd name="T20" fmla="*/ 177 w 216"/>
                <a:gd name="T21" fmla="*/ 0 h 4"/>
                <a:gd name="T22" fmla="*/ 189 w 216"/>
                <a:gd name="T23" fmla="*/ 0 h 4"/>
                <a:gd name="T24" fmla="*/ 191 w 216"/>
                <a:gd name="T25" fmla="*/ 2 h 4"/>
                <a:gd name="T26" fmla="*/ 189 w 216"/>
                <a:gd name="T27" fmla="*/ 4 h 4"/>
                <a:gd name="T28" fmla="*/ 164 w 216"/>
                <a:gd name="T29" fmla="*/ 4 h 4"/>
                <a:gd name="T30" fmla="*/ 152 w 216"/>
                <a:gd name="T31" fmla="*/ 4 h 4"/>
                <a:gd name="T32" fmla="*/ 150 w 216"/>
                <a:gd name="T33" fmla="*/ 2 h 4"/>
                <a:gd name="T34" fmla="*/ 152 w 216"/>
                <a:gd name="T35" fmla="*/ 0 h 4"/>
                <a:gd name="T36" fmla="*/ 164 w 216"/>
                <a:gd name="T37" fmla="*/ 0 h 4"/>
                <a:gd name="T38" fmla="*/ 166 w 216"/>
                <a:gd name="T39" fmla="*/ 2 h 4"/>
                <a:gd name="T40" fmla="*/ 164 w 216"/>
                <a:gd name="T41" fmla="*/ 4 h 4"/>
                <a:gd name="T42" fmla="*/ 139 w 216"/>
                <a:gd name="T43" fmla="*/ 4 h 4"/>
                <a:gd name="T44" fmla="*/ 127 w 216"/>
                <a:gd name="T45" fmla="*/ 4 h 4"/>
                <a:gd name="T46" fmla="*/ 125 w 216"/>
                <a:gd name="T47" fmla="*/ 2 h 4"/>
                <a:gd name="T48" fmla="*/ 127 w 216"/>
                <a:gd name="T49" fmla="*/ 0 h 4"/>
                <a:gd name="T50" fmla="*/ 139 w 216"/>
                <a:gd name="T51" fmla="*/ 0 h 4"/>
                <a:gd name="T52" fmla="*/ 141 w 216"/>
                <a:gd name="T53" fmla="*/ 2 h 4"/>
                <a:gd name="T54" fmla="*/ 139 w 216"/>
                <a:gd name="T55" fmla="*/ 4 h 4"/>
                <a:gd name="T56" fmla="*/ 114 w 216"/>
                <a:gd name="T57" fmla="*/ 4 h 4"/>
                <a:gd name="T58" fmla="*/ 102 w 216"/>
                <a:gd name="T59" fmla="*/ 4 h 4"/>
                <a:gd name="T60" fmla="*/ 100 w 216"/>
                <a:gd name="T61" fmla="*/ 2 h 4"/>
                <a:gd name="T62" fmla="*/ 102 w 216"/>
                <a:gd name="T63" fmla="*/ 0 h 4"/>
                <a:gd name="T64" fmla="*/ 114 w 216"/>
                <a:gd name="T65" fmla="*/ 0 h 4"/>
                <a:gd name="T66" fmla="*/ 116 w 216"/>
                <a:gd name="T67" fmla="*/ 2 h 4"/>
                <a:gd name="T68" fmla="*/ 114 w 216"/>
                <a:gd name="T69" fmla="*/ 4 h 4"/>
                <a:gd name="T70" fmla="*/ 89 w 216"/>
                <a:gd name="T71" fmla="*/ 4 h 4"/>
                <a:gd name="T72" fmla="*/ 77 w 216"/>
                <a:gd name="T73" fmla="*/ 4 h 4"/>
                <a:gd name="T74" fmla="*/ 75 w 216"/>
                <a:gd name="T75" fmla="*/ 2 h 4"/>
                <a:gd name="T76" fmla="*/ 77 w 216"/>
                <a:gd name="T77" fmla="*/ 0 h 4"/>
                <a:gd name="T78" fmla="*/ 89 w 216"/>
                <a:gd name="T79" fmla="*/ 0 h 4"/>
                <a:gd name="T80" fmla="*/ 91 w 216"/>
                <a:gd name="T81" fmla="*/ 2 h 4"/>
                <a:gd name="T82" fmla="*/ 89 w 216"/>
                <a:gd name="T83" fmla="*/ 4 h 4"/>
                <a:gd name="T84" fmla="*/ 64 w 216"/>
                <a:gd name="T85" fmla="*/ 4 h 4"/>
                <a:gd name="T86" fmla="*/ 52 w 216"/>
                <a:gd name="T87" fmla="*/ 4 h 4"/>
                <a:gd name="T88" fmla="*/ 50 w 216"/>
                <a:gd name="T89" fmla="*/ 2 h 4"/>
                <a:gd name="T90" fmla="*/ 52 w 216"/>
                <a:gd name="T91" fmla="*/ 0 h 4"/>
                <a:gd name="T92" fmla="*/ 64 w 216"/>
                <a:gd name="T93" fmla="*/ 0 h 4"/>
                <a:gd name="T94" fmla="*/ 66 w 216"/>
                <a:gd name="T95" fmla="*/ 2 h 4"/>
                <a:gd name="T96" fmla="*/ 64 w 216"/>
                <a:gd name="T97" fmla="*/ 4 h 4"/>
                <a:gd name="T98" fmla="*/ 39 w 216"/>
                <a:gd name="T99" fmla="*/ 4 h 4"/>
                <a:gd name="T100" fmla="*/ 27 w 216"/>
                <a:gd name="T101" fmla="*/ 4 h 4"/>
                <a:gd name="T102" fmla="*/ 25 w 216"/>
                <a:gd name="T103" fmla="*/ 2 h 4"/>
                <a:gd name="T104" fmla="*/ 27 w 216"/>
                <a:gd name="T105" fmla="*/ 0 h 4"/>
                <a:gd name="T106" fmla="*/ 39 w 216"/>
                <a:gd name="T107" fmla="*/ 0 h 4"/>
                <a:gd name="T108" fmla="*/ 41 w 216"/>
                <a:gd name="T109" fmla="*/ 2 h 4"/>
                <a:gd name="T110" fmla="*/ 39 w 216"/>
                <a:gd name="T111" fmla="*/ 4 h 4"/>
                <a:gd name="T112" fmla="*/ 14 w 216"/>
                <a:gd name="T113" fmla="*/ 4 h 4"/>
                <a:gd name="T114" fmla="*/ 2 w 216"/>
                <a:gd name="T115" fmla="*/ 4 h 4"/>
                <a:gd name="T116" fmla="*/ 0 w 216"/>
                <a:gd name="T117" fmla="*/ 2 h 4"/>
                <a:gd name="T118" fmla="*/ 2 w 216"/>
                <a:gd name="T119" fmla="*/ 0 h 4"/>
                <a:gd name="T120" fmla="*/ 14 w 216"/>
                <a:gd name="T121" fmla="*/ 0 h 4"/>
                <a:gd name="T122" fmla="*/ 16 w 216"/>
                <a:gd name="T123" fmla="*/ 2 h 4"/>
                <a:gd name="T124" fmla="*/ 14 w 216"/>
                <a:gd name="T125"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6" h="4">
                  <a:moveTo>
                    <a:pt x="214" y="4"/>
                  </a:moveTo>
                  <a:cubicBezTo>
                    <a:pt x="202" y="4"/>
                    <a:pt x="202" y="4"/>
                    <a:pt x="202" y="4"/>
                  </a:cubicBezTo>
                  <a:cubicBezTo>
                    <a:pt x="200" y="4"/>
                    <a:pt x="200" y="3"/>
                    <a:pt x="200" y="2"/>
                  </a:cubicBezTo>
                  <a:cubicBezTo>
                    <a:pt x="200" y="1"/>
                    <a:pt x="200" y="0"/>
                    <a:pt x="202" y="0"/>
                  </a:cubicBezTo>
                  <a:cubicBezTo>
                    <a:pt x="214" y="0"/>
                    <a:pt x="214" y="0"/>
                    <a:pt x="214" y="0"/>
                  </a:cubicBezTo>
                  <a:cubicBezTo>
                    <a:pt x="215" y="0"/>
                    <a:pt x="216" y="1"/>
                    <a:pt x="216" y="2"/>
                  </a:cubicBezTo>
                  <a:cubicBezTo>
                    <a:pt x="216" y="3"/>
                    <a:pt x="215" y="4"/>
                    <a:pt x="214" y="4"/>
                  </a:cubicBezTo>
                  <a:close/>
                  <a:moveTo>
                    <a:pt x="189" y="4"/>
                  </a:moveTo>
                  <a:cubicBezTo>
                    <a:pt x="177" y="4"/>
                    <a:pt x="177" y="4"/>
                    <a:pt x="177" y="4"/>
                  </a:cubicBezTo>
                  <a:cubicBezTo>
                    <a:pt x="175" y="4"/>
                    <a:pt x="175" y="3"/>
                    <a:pt x="175" y="2"/>
                  </a:cubicBezTo>
                  <a:cubicBezTo>
                    <a:pt x="175" y="1"/>
                    <a:pt x="175" y="0"/>
                    <a:pt x="177" y="0"/>
                  </a:cubicBezTo>
                  <a:cubicBezTo>
                    <a:pt x="189" y="0"/>
                    <a:pt x="189" y="0"/>
                    <a:pt x="189" y="0"/>
                  </a:cubicBezTo>
                  <a:cubicBezTo>
                    <a:pt x="190" y="0"/>
                    <a:pt x="191" y="1"/>
                    <a:pt x="191" y="2"/>
                  </a:cubicBezTo>
                  <a:cubicBezTo>
                    <a:pt x="191" y="3"/>
                    <a:pt x="190" y="4"/>
                    <a:pt x="189" y="4"/>
                  </a:cubicBezTo>
                  <a:close/>
                  <a:moveTo>
                    <a:pt x="164" y="4"/>
                  </a:moveTo>
                  <a:cubicBezTo>
                    <a:pt x="152" y="4"/>
                    <a:pt x="152" y="4"/>
                    <a:pt x="152" y="4"/>
                  </a:cubicBezTo>
                  <a:cubicBezTo>
                    <a:pt x="150" y="4"/>
                    <a:pt x="150" y="3"/>
                    <a:pt x="150" y="2"/>
                  </a:cubicBezTo>
                  <a:cubicBezTo>
                    <a:pt x="150" y="1"/>
                    <a:pt x="150" y="0"/>
                    <a:pt x="152" y="0"/>
                  </a:cubicBezTo>
                  <a:cubicBezTo>
                    <a:pt x="164" y="0"/>
                    <a:pt x="164" y="0"/>
                    <a:pt x="164" y="0"/>
                  </a:cubicBezTo>
                  <a:cubicBezTo>
                    <a:pt x="165" y="0"/>
                    <a:pt x="166" y="1"/>
                    <a:pt x="166" y="2"/>
                  </a:cubicBezTo>
                  <a:cubicBezTo>
                    <a:pt x="166" y="3"/>
                    <a:pt x="165" y="4"/>
                    <a:pt x="164" y="4"/>
                  </a:cubicBezTo>
                  <a:close/>
                  <a:moveTo>
                    <a:pt x="139" y="4"/>
                  </a:moveTo>
                  <a:cubicBezTo>
                    <a:pt x="127" y="4"/>
                    <a:pt x="127" y="4"/>
                    <a:pt x="127" y="4"/>
                  </a:cubicBezTo>
                  <a:cubicBezTo>
                    <a:pt x="126" y="4"/>
                    <a:pt x="125" y="3"/>
                    <a:pt x="125" y="2"/>
                  </a:cubicBezTo>
                  <a:cubicBezTo>
                    <a:pt x="125" y="1"/>
                    <a:pt x="126" y="0"/>
                    <a:pt x="127" y="0"/>
                  </a:cubicBezTo>
                  <a:cubicBezTo>
                    <a:pt x="139" y="0"/>
                    <a:pt x="139" y="0"/>
                    <a:pt x="139" y="0"/>
                  </a:cubicBezTo>
                  <a:cubicBezTo>
                    <a:pt x="140" y="0"/>
                    <a:pt x="141" y="1"/>
                    <a:pt x="141" y="2"/>
                  </a:cubicBezTo>
                  <a:cubicBezTo>
                    <a:pt x="141" y="3"/>
                    <a:pt x="140" y="4"/>
                    <a:pt x="139" y="4"/>
                  </a:cubicBezTo>
                  <a:close/>
                  <a:moveTo>
                    <a:pt x="114" y="4"/>
                  </a:moveTo>
                  <a:cubicBezTo>
                    <a:pt x="102" y="4"/>
                    <a:pt x="102" y="4"/>
                    <a:pt x="102" y="4"/>
                  </a:cubicBezTo>
                  <a:cubicBezTo>
                    <a:pt x="101" y="4"/>
                    <a:pt x="100" y="3"/>
                    <a:pt x="100" y="2"/>
                  </a:cubicBezTo>
                  <a:cubicBezTo>
                    <a:pt x="100" y="1"/>
                    <a:pt x="101" y="0"/>
                    <a:pt x="102" y="0"/>
                  </a:cubicBezTo>
                  <a:cubicBezTo>
                    <a:pt x="114" y="0"/>
                    <a:pt x="114" y="0"/>
                    <a:pt x="114" y="0"/>
                  </a:cubicBezTo>
                  <a:cubicBezTo>
                    <a:pt x="115" y="0"/>
                    <a:pt x="116" y="1"/>
                    <a:pt x="116" y="2"/>
                  </a:cubicBezTo>
                  <a:cubicBezTo>
                    <a:pt x="116" y="3"/>
                    <a:pt x="115" y="4"/>
                    <a:pt x="114" y="4"/>
                  </a:cubicBezTo>
                  <a:close/>
                  <a:moveTo>
                    <a:pt x="89" y="4"/>
                  </a:moveTo>
                  <a:cubicBezTo>
                    <a:pt x="77" y="4"/>
                    <a:pt x="77" y="4"/>
                    <a:pt x="77" y="4"/>
                  </a:cubicBezTo>
                  <a:cubicBezTo>
                    <a:pt x="76" y="4"/>
                    <a:pt x="75" y="3"/>
                    <a:pt x="75" y="2"/>
                  </a:cubicBezTo>
                  <a:cubicBezTo>
                    <a:pt x="75" y="1"/>
                    <a:pt x="76" y="0"/>
                    <a:pt x="77" y="0"/>
                  </a:cubicBezTo>
                  <a:cubicBezTo>
                    <a:pt x="89" y="0"/>
                    <a:pt x="89" y="0"/>
                    <a:pt x="89" y="0"/>
                  </a:cubicBezTo>
                  <a:cubicBezTo>
                    <a:pt x="90" y="0"/>
                    <a:pt x="91" y="1"/>
                    <a:pt x="91" y="2"/>
                  </a:cubicBezTo>
                  <a:cubicBezTo>
                    <a:pt x="91" y="3"/>
                    <a:pt x="90" y="4"/>
                    <a:pt x="89" y="4"/>
                  </a:cubicBezTo>
                  <a:close/>
                  <a:moveTo>
                    <a:pt x="64" y="4"/>
                  </a:moveTo>
                  <a:cubicBezTo>
                    <a:pt x="52" y="4"/>
                    <a:pt x="52" y="4"/>
                    <a:pt x="52" y="4"/>
                  </a:cubicBezTo>
                  <a:cubicBezTo>
                    <a:pt x="51" y="4"/>
                    <a:pt x="50" y="3"/>
                    <a:pt x="50" y="2"/>
                  </a:cubicBezTo>
                  <a:cubicBezTo>
                    <a:pt x="50" y="1"/>
                    <a:pt x="51" y="0"/>
                    <a:pt x="52" y="0"/>
                  </a:cubicBezTo>
                  <a:cubicBezTo>
                    <a:pt x="64" y="0"/>
                    <a:pt x="64" y="0"/>
                    <a:pt x="64" y="0"/>
                  </a:cubicBezTo>
                  <a:cubicBezTo>
                    <a:pt x="65" y="0"/>
                    <a:pt x="66" y="1"/>
                    <a:pt x="66" y="2"/>
                  </a:cubicBezTo>
                  <a:cubicBezTo>
                    <a:pt x="66" y="3"/>
                    <a:pt x="65" y="4"/>
                    <a:pt x="64" y="4"/>
                  </a:cubicBezTo>
                  <a:close/>
                  <a:moveTo>
                    <a:pt x="39" y="4"/>
                  </a:moveTo>
                  <a:cubicBezTo>
                    <a:pt x="27" y="4"/>
                    <a:pt x="27" y="4"/>
                    <a:pt x="27" y="4"/>
                  </a:cubicBezTo>
                  <a:cubicBezTo>
                    <a:pt x="26" y="4"/>
                    <a:pt x="25" y="3"/>
                    <a:pt x="25" y="2"/>
                  </a:cubicBezTo>
                  <a:cubicBezTo>
                    <a:pt x="25" y="1"/>
                    <a:pt x="26" y="0"/>
                    <a:pt x="27" y="0"/>
                  </a:cubicBezTo>
                  <a:cubicBezTo>
                    <a:pt x="39" y="0"/>
                    <a:pt x="39" y="0"/>
                    <a:pt x="39" y="0"/>
                  </a:cubicBezTo>
                  <a:cubicBezTo>
                    <a:pt x="40" y="0"/>
                    <a:pt x="41" y="1"/>
                    <a:pt x="41" y="2"/>
                  </a:cubicBezTo>
                  <a:cubicBezTo>
                    <a:pt x="41" y="3"/>
                    <a:pt x="40" y="4"/>
                    <a:pt x="39" y="4"/>
                  </a:cubicBezTo>
                  <a:close/>
                  <a:moveTo>
                    <a:pt x="14" y="4"/>
                  </a:moveTo>
                  <a:cubicBezTo>
                    <a:pt x="2" y="4"/>
                    <a:pt x="2" y="4"/>
                    <a:pt x="2" y="4"/>
                  </a:cubicBezTo>
                  <a:cubicBezTo>
                    <a:pt x="1" y="4"/>
                    <a:pt x="0" y="3"/>
                    <a:pt x="0" y="2"/>
                  </a:cubicBezTo>
                  <a:cubicBezTo>
                    <a:pt x="0" y="1"/>
                    <a:pt x="1" y="0"/>
                    <a:pt x="2" y="0"/>
                  </a:cubicBezTo>
                  <a:cubicBezTo>
                    <a:pt x="14" y="0"/>
                    <a:pt x="14" y="0"/>
                    <a:pt x="14" y="0"/>
                  </a:cubicBezTo>
                  <a:cubicBezTo>
                    <a:pt x="15" y="0"/>
                    <a:pt x="16" y="1"/>
                    <a:pt x="16" y="2"/>
                  </a:cubicBezTo>
                  <a:cubicBezTo>
                    <a:pt x="16" y="3"/>
                    <a:pt x="15" y="4"/>
                    <a:pt x="14"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525"/>
            <p:cNvSpPr/>
            <p:nvPr/>
          </p:nvSpPr>
          <p:spPr bwMode="auto">
            <a:xfrm>
              <a:off x="4056063" y="2438400"/>
              <a:ext cx="42863"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1"/>
                    <a:pt x="1" y="0"/>
                    <a:pt x="2" y="0"/>
                  </a:cubicBezTo>
                  <a:cubicBezTo>
                    <a:pt x="8" y="0"/>
                    <a:pt x="8" y="0"/>
                    <a:pt x="8" y="0"/>
                  </a:cubicBezTo>
                  <a:cubicBezTo>
                    <a:pt x="9" y="0"/>
                    <a:pt x="10" y="1"/>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5" name="组合 34"/>
          <p:cNvGrpSpPr/>
          <p:nvPr/>
        </p:nvGrpSpPr>
        <p:grpSpPr>
          <a:xfrm>
            <a:off x="3776663" y="3851275"/>
            <a:ext cx="525462" cy="17463"/>
            <a:chOff x="3776663" y="3851275"/>
            <a:chExt cx="525462" cy="17463"/>
          </a:xfrm>
        </p:grpSpPr>
        <p:sp>
          <p:nvSpPr>
            <p:cNvPr id="36" name="Freeform 526"/>
            <p:cNvSpPr/>
            <p:nvPr/>
          </p:nvSpPr>
          <p:spPr bwMode="auto">
            <a:xfrm>
              <a:off x="4260850" y="3851275"/>
              <a:ext cx="41275"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0"/>
                    <a:pt x="1" y="0"/>
                    <a:pt x="2" y="0"/>
                  </a:cubicBezTo>
                  <a:cubicBezTo>
                    <a:pt x="8" y="0"/>
                    <a:pt x="8" y="0"/>
                    <a:pt x="8" y="0"/>
                  </a:cubicBezTo>
                  <a:cubicBezTo>
                    <a:pt x="9" y="0"/>
                    <a:pt x="10" y="0"/>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527"/>
            <p:cNvSpPr>
              <a:spLocks noEditPoints="1"/>
            </p:cNvSpPr>
            <p:nvPr/>
          </p:nvSpPr>
          <p:spPr bwMode="auto">
            <a:xfrm>
              <a:off x="3852863" y="3851275"/>
              <a:ext cx="373063" cy="17463"/>
            </a:xfrm>
            <a:custGeom>
              <a:avLst/>
              <a:gdLst>
                <a:gd name="T0" fmla="*/ 86 w 88"/>
                <a:gd name="T1" fmla="*/ 4 h 4"/>
                <a:gd name="T2" fmla="*/ 74 w 88"/>
                <a:gd name="T3" fmla="*/ 4 h 4"/>
                <a:gd name="T4" fmla="*/ 72 w 88"/>
                <a:gd name="T5" fmla="*/ 2 h 4"/>
                <a:gd name="T6" fmla="*/ 74 w 88"/>
                <a:gd name="T7" fmla="*/ 0 h 4"/>
                <a:gd name="T8" fmla="*/ 86 w 88"/>
                <a:gd name="T9" fmla="*/ 0 h 4"/>
                <a:gd name="T10" fmla="*/ 88 w 88"/>
                <a:gd name="T11" fmla="*/ 2 h 4"/>
                <a:gd name="T12" fmla="*/ 86 w 88"/>
                <a:gd name="T13" fmla="*/ 4 h 4"/>
                <a:gd name="T14" fmla="*/ 62 w 88"/>
                <a:gd name="T15" fmla="*/ 4 h 4"/>
                <a:gd name="T16" fmla="*/ 50 w 88"/>
                <a:gd name="T17" fmla="*/ 4 h 4"/>
                <a:gd name="T18" fmla="*/ 48 w 88"/>
                <a:gd name="T19" fmla="*/ 2 h 4"/>
                <a:gd name="T20" fmla="*/ 50 w 88"/>
                <a:gd name="T21" fmla="*/ 0 h 4"/>
                <a:gd name="T22" fmla="*/ 62 w 88"/>
                <a:gd name="T23" fmla="*/ 0 h 4"/>
                <a:gd name="T24" fmla="*/ 64 w 88"/>
                <a:gd name="T25" fmla="*/ 2 h 4"/>
                <a:gd name="T26" fmla="*/ 62 w 88"/>
                <a:gd name="T27" fmla="*/ 4 h 4"/>
                <a:gd name="T28" fmla="*/ 38 w 88"/>
                <a:gd name="T29" fmla="*/ 4 h 4"/>
                <a:gd name="T30" fmla="*/ 26 w 88"/>
                <a:gd name="T31" fmla="*/ 4 h 4"/>
                <a:gd name="T32" fmla="*/ 24 w 88"/>
                <a:gd name="T33" fmla="*/ 2 h 4"/>
                <a:gd name="T34" fmla="*/ 26 w 88"/>
                <a:gd name="T35" fmla="*/ 0 h 4"/>
                <a:gd name="T36" fmla="*/ 38 w 88"/>
                <a:gd name="T37" fmla="*/ 0 h 4"/>
                <a:gd name="T38" fmla="*/ 40 w 88"/>
                <a:gd name="T39" fmla="*/ 2 h 4"/>
                <a:gd name="T40" fmla="*/ 38 w 88"/>
                <a:gd name="T41" fmla="*/ 4 h 4"/>
                <a:gd name="T42" fmla="*/ 14 w 88"/>
                <a:gd name="T43" fmla="*/ 4 h 4"/>
                <a:gd name="T44" fmla="*/ 2 w 88"/>
                <a:gd name="T45" fmla="*/ 4 h 4"/>
                <a:gd name="T46" fmla="*/ 0 w 88"/>
                <a:gd name="T47" fmla="*/ 2 h 4"/>
                <a:gd name="T48" fmla="*/ 2 w 88"/>
                <a:gd name="T49" fmla="*/ 0 h 4"/>
                <a:gd name="T50" fmla="*/ 14 w 88"/>
                <a:gd name="T51" fmla="*/ 0 h 4"/>
                <a:gd name="T52" fmla="*/ 16 w 88"/>
                <a:gd name="T53" fmla="*/ 2 h 4"/>
                <a:gd name="T54" fmla="*/ 14 w 88"/>
                <a:gd name="T55"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8" h="4">
                  <a:moveTo>
                    <a:pt x="86" y="4"/>
                  </a:moveTo>
                  <a:cubicBezTo>
                    <a:pt x="74" y="4"/>
                    <a:pt x="74" y="4"/>
                    <a:pt x="74" y="4"/>
                  </a:cubicBezTo>
                  <a:cubicBezTo>
                    <a:pt x="73" y="4"/>
                    <a:pt x="72" y="3"/>
                    <a:pt x="72" y="2"/>
                  </a:cubicBezTo>
                  <a:cubicBezTo>
                    <a:pt x="72" y="0"/>
                    <a:pt x="73" y="0"/>
                    <a:pt x="74" y="0"/>
                  </a:cubicBezTo>
                  <a:cubicBezTo>
                    <a:pt x="86" y="0"/>
                    <a:pt x="86" y="0"/>
                    <a:pt x="86" y="0"/>
                  </a:cubicBezTo>
                  <a:cubicBezTo>
                    <a:pt x="87" y="0"/>
                    <a:pt x="88" y="0"/>
                    <a:pt x="88" y="2"/>
                  </a:cubicBezTo>
                  <a:cubicBezTo>
                    <a:pt x="88" y="3"/>
                    <a:pt x="87" y="4"/>
                    <a:pt x="86" y="4"/>
                  </a:cubicBezTo>
                  <a:close/>
                  <a:moveTo>
                    <a:pt x="62" y="4"/>
                  </a:moveTo>
                  <a:cubicBezTo>
                    <a:pt x="50" y="4"/>
                    <a:pt x="50" y="4"/>
                    <a:pt x="50" y="4"/>
                  </a:cubicBezTo>
                  <a:cubicBezTo>
                    <a:pt x="49" y="4"/>
                    <a:pt x="48" y="3"/>
                    <a:pt x="48" y="2"/>
                  </a:cubicBezTo>
                  <a:cubicBezTo>
                    <a:pt x="48" y="0"/>
                    <a:pt x="49" y="0"/>
                    <a:pt x="50" y="0"/>
                  </a:cubicBezTo>
                  <a:cubicBezTo>
                    <a:pt x="62" y="0"/>
                    <a:pt x="62" y="0"/>
                    <a:pt x="62" y="0"/>
                  </a:cubicBezTo>
                  <a:cubicBezTo>
                    <a:pt x="63" y="0"/>
                    <a:pt x="64" y="0"/>
                    <a:pt x="64" y="2"/>
                  </a:cubicBezTo>
                  <a:cubicBezTo>
                    <a:pt x="64" y="3"/>
                    <a:pt x="63" y="4"/>
                    <a:pt x="62" y="4"/>
                  </a:cubicBezTo>
                  <a:close/>
                  <a:moveTo>
                    <a:pt x="38" y="4"/>
                  </a:moveTo>
                  <a:cubicBezTo>
                    <a:pt x="26" y="4"/>
                    <a:pt x="26" y="4"/>
                    <a:pt x="26" y="4"/>
                  </a:cubicBezTo>
                  <a:cubicBezTo>
                    <a:pt x="25" y="4"/>
                    <a:pt x="24" y="3"/>
                    <a:pt x="24" y="2"/>
                  </a:cubicBezTo>
                  <a:cubicBezTo>
                    <a:pt x="24" y="0"/>
                    <a:pt x="25" y="0"/>
                    <a:pt x="26" y="0"/>
                  </a:cubicBezTo>
                  <a:cubicBezTo>
                    <a:pt x="38" y="0"/>
                    <a:pt x="38" y="0"/>
                    <a:pt x="38" y="0"/>
                  </a:cubicBezTo>
                  <a:cubicBezTo>
                    <a:pt x="39" y="0"/>
                    <a:pt x="40" y="0"/>
                    <a:pt x="40" y="2"/>
                  </a:cubicBezTo>
                  <a:cubicBezTo>
                    <a:pt x="40" y="3"/>
                    <a:pt x="39" y="4"/>
                    <a:pt x="38" y="4"/>
                  </a:cubicBezTo>
                  <a:close/>
                  <a:moveTo>
                    <a:pt x="14" y="4"/>
                  </a:moveTo>
                  <a:cubicBezTo>
                    <a:pt x="2" y="4"/>
                    <a:pt x="2" y="4"/>
                    <a:pt x="2" y="4"/>
                  </a:cubicBezTo>
                  <a:cubicBezTo>
                    <a:pt x="0" y="4"/>
                    <a:pt x="0" y="3"/>
                    <a:pt x="0" y="2"/>
                  </a:cubicBezTo>
                  <a:cubicBezTo>
                    <a:pt x="0" y="0"/>
                    <a:pt x="0" y="0"/>
                    <a:pt x="2" y="0"/>
                  </a:cubicBezTo>
                  <a:cubicBezTo>
                    <a:pt x="14" y="0"/>
                    <a:pt x="14" y="0"/>
                    <a:pt x="14" y="0"/>
                  </a:cubicBezTo>
                  <a:cubicBezTo>
                    <a:pt x="15" y="0"/>
                    <a:pt x="16" y="0"/>
                    <a:pt x="16" y="2"/>
                  </a:cubicBezTo>
                  <a:cubicBezTo>
                    <a:pt x="16" y="3"/>
                    <a:pt x="15" y="4"/>
                    <a:pt x="14"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528"/>
            <p:cNvSpPr/>
            <p:nvPr/>
          </p:nvSpPr>
          <p:spPr bwMode="auto">
            <a:xfrm>
              <a:off x="3776663" y="3851275"/>
              <a:ext cx="42863"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0" y="4"/>
                    <a:pt x="0" y="3"/>
                    <a:pt x="0" y="2"/>
                  </a:cubicBezTo>
                  <a:cubicBezTo>
                    <a:pt x="0" y="0"/>
                    <a:pt x="0" y="0"/>
                    <a:pt x="2" y="0"/>
                  </a:cubicBezTo>
                  <a:cubicBezTo>
                    <a:pt x="8" y="0"/>
                    <a:pt x="8" y="0"/>
                    <a:pt x="8" y="0"/>
                  </a:cubicBezTo>
                  <a:cubicBezTo>
                    <a:pt x="9" y="0"/>
                    <a:pt x="10" y="0"/>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9" name="组合 38"/>
          <p:cNvGrpSpPr/>
          <p:nvPr/>
        </p:nvGrpSpPr>
        <p:grpSpPr>
          <a:xfrm>
            <a:off x="7088188" y="3278188"/>
            <a:ext cx="1195388" cy="17463"/>
            <a:chOff x="7088188" y="3278188"/>
            <a:chExt cx="1195388" cy="17463"/>
          </a:xfrm>
        </p:grpSpPr>
        <p:sp>
          <p:nvSpPr>
            <p:cNvPr id="40" name="Freeform 529"/>
            <p:cNvSpPr/>
            <p:nvPr/>
          </p:nvSpPr>
          <p:spPr bwMode="auto">
            <a:xfrm>
              <a:off x="7088188" y="3278188"/>
              <a:ext cx="42863"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0"/>
                    <a:pt x="1" y="0"/>
                    <a:pt x="2" y="0"/>
                  </a:cubicBezTo>
                  <a:cubicBezTo>
                    <a:pt x="8" y="0"/>
                    <a:pt x="8" y="0"/>
                    <a:pt x="8" y="0"/>
                  </a:cubicBezTo>
                  <a:cubicBezTo>
                    <a:pt x="9" y="0"/>
                    <a:pt x="10" y="0"/>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530"/>
            <p:cNvSpPr>
              <a:spLocks noEditPoints="1"/>
            </p:cNvSpPr>
            <p:nvPr/>
          </p:nvSpPr>
          <p:spPr bwMode="auto">
            <a:xfrm>
              <a:off x="7164388" y="3278188"/>
              <a:ext cx="1042988" cy="17463"/>
            </a:xfrm>
            <a:custGeom>
              <a:avLst/>
              <a:gdLst>
                <a:gd name="T0" fmla="*/ 233 w 246"/>
                <a:gd name="T1" fmla="*/ 4 h 4"/>
                <a:gd name="T2" fmla="*/ 233 w 246"/>
                <a:gd name="T3" fmla="*/ 0 h 4"/>
                <a:gd name="T4" fmla="*/ 246 w 246"/>
                <a:gd name="T5" fmla="*/ 2 h 4"/>
                <a:gd name="T6" fmla="*/ 221 w 246"/>
                <a:gd name="T7" fmla="*/ 4 h 4"/>
                <a:gd name="T8" fmla="*/ 208 w 246"/>
                <a:gd name="T9" fmla="*/ 2 h 4"/>
                <a:gd name="T10" fmla="*/ 221 w 246"/>
                <a:gd name="T11" fmla="*/ 0 h 4"/>
                <a:gd name="T12" fmla="*/ 221 w 246"/>
                <a:gd name="T13" fmla="*/ 4 h 4"/>
                <a:gd name="T14" fmla="*/ 187 w 246"/>
                <a:gd name="T15" fmla="*/ 4 h 4"/>
                <a:gd name="T16" fmla="*/ 187 w 246"/>
                <a:gd name="T17" fmla="*/ 0 h 4"/>
                <a:gd name="T18" fmla="*/ 200 w 246"/>
                <a:gd name="T19" fmla="*/ 2 h 4"/>
                <a:gd name="T20" fmla="*/ 175 w 246"/>
                <a:gd name="T21" fmla="*/ 4 h 4"/>
                <a:gd name="T22" fmla="*/ 161 w 246"/>
                <a:gd name="T23" fmla="*/ 2 h 4"/>
                <a:gd name="T24" fmla="*/ 175 w 246"/>
                <a:gd name="T25" fmla="*/ 0 h 4"/>
                <a:gd name="T26" fmla="*/ 175 w 246"/>
                <a:gd name="T27" fmla="*/ 4 h 4"/>
                <a:gd name="T28" fmla="*/ 140 w 246"/>
                <a:gd name="T29" fmla="*/ 4 h 4"/>
                <a:gd name="T30" fmla="*/ 140 w 246"/>
                <a:gd name="T31" fmla="*/ 0 h 4"/>
                <a:gd name="T32" fmla="*/ 154 w 246"/>
                <a:gd name="T33" fmla="*/ 2 h 4"/>
                <a:gd name="T34" fmla="*/ 129 w 246"/>
                <a:gd name="T35" fmla="*/ 4 h 4"/>
                <a:gd name="T36" fmla="*/ 115 w 246"/>
                <a:gd name="T37" fmla="*/ 2 h 4"/>
                <a:gd name="T38" fmla="*/ 129 w 246"/>
                <a:gd name="T39" fmla="*/ 0 h 4"/>
                <a:gd name="T40" fmla="*/ 129 w 246"/>
                <a:gd name="T41" fmla="*/ 4 h 4"/>
                <a:gd name="T42" fmla="*/ 94 w 246"/>
                <a:gd name="T43" fmla="*/ 4 h 4"/>
                <a:gd name="T44" fmla="*/ 94 w 246"/>
                <a:gd name="T45" fmla="*/ 0 h 4"/>
                <a:gd name="T46" fmla="*/ 108 w 246"/>
                <a:gd name="T47" fmla="*/ 2 h 4"/>
                <a:gd name="T48" fmla="*/ 82 w 246"/>
                <a:gd name="T49" fmla="*/ 4 h 4"/>
                <a:gd name="T50" fmla="*/ 69 w 246"/>
                <a:gd name="T51" fmla="*/ 2 h 4"/>
                <a:gd name="T52" fmla="*/ 82 w 246"/>
                <a:gd name="T53" fmla="*/ 0 h 4"/>
                <a:gd name="T54" fmla="*/ 82 w 246"/>
                <a:gd name="T55" fmla="*/ 4 h 4"/>
                <a:gd name="T56" fmla="*/ 48 w 246"/>
                <a:gd name="T57" fmla="*/ 4 h 4"/>
                <a:gd name="T58" fmla="*/ 48 w 246"/>
                <a:gd name="T59" fmla="*/ 0 h 4"/>
                <a:gd name="T60" fmla="*/ 61 w 246"/>
                <a:gd name="T61" fmla="*/ 2 h 4"/>
                <a:gd name="T62" fmla="*/ 36 w 246"/>
                <a:gd name="T63" fmla="*/ 4 h 4"/>
                <a:gd name="T64" fmla="*/ 23 w 246"/>
                <a:gd name="T65" fmla="*/ 2 h 4"/>
                <a:gd name="T66" fmla="*/ 36 w 246"/>
                <a:gd name="T67" fmla="*/ 0 h 4"/>
                <a:gd name="T68" fmla="*/ 36 w 246"/>
                <a:gd name="T69" fmla="*/ 4 h 4"/>
                <a:gd name="T70" fmla="*/ 2 w 246"/>
                <a:gd name="T71" fmla="*/ 4 h 4"/>
                <a:gd name="T72" fmla="*/ 2 w 246"/>
                <a:gd name="T73" fmla="*/ 0 h 4"/>
                <a:gd name="T74" fmla="*/ 15 w 246"/>
                <a:gd name="T75"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46" h="4">
                  <a:moveTo>
                    <a:pt x="244" y="4"/>
                  </a:moveTo>
                  <a:cubicBezTo>
                    <a:pt x="233" y="4"/>
                    <a:pt x="233" y="4"/>
                    <a:pt x="233" y="4"/>
                  </a:cubicBezTo>
                  <a:cubicBezTo>
                    <a:pt x="232" y="4"/>
                    <a:pt x="231" y="3"/>
                    <a:pt x="231" y="2"/>
                  </a:cubicBezTo>
                  <a:cubicBezTo>
                    <a:pt x="231" y="0"/>
                    <a:pt x="232" y="0"/>
                    <a:pt x="233" y="0"/>
                  </a:cubicBezTo>
                  <a:cubicBezTo>
                    <a:pt x="244" y="0"/>
                    <a:pt x="244" y="0"/>
                    <a:pt x="244" y="0"/>
                  </a:cubicBezTo>
                  <a:cubicBezTo>
                    <a:pt x="245" y="0"/>
                    <a:pt x="246" y="0"/>
                    <a:pt x="246" y="2"/>
                  </a:cubicBezTo>
                  <a:cubicBezTo>
                    <a:pt x="246" y="3"/>
                    <a:pt x="245" y="4"/>
                    <a:pt x="244" y="4"/>
                  </a:cubicBezTo>
                  <a:close/>
                  <a:moveTo>
                    <a:pt x="221" y="4"/>
                  </a:moveTo>
                  <a:cubicBezTo>
                    <a:pt x="210" y="4"/>
                    <a:pt x="210" y="4"/>
                    <a:pt x="210" y="4"/>
                  </a:cubicBezTo>
                  <a:cubicBezTo>
                    <a:pt x="209" y="4"/>
                    <a:pt x="208" y="3"/>
                    <a:pt x="208" y="2"/>
                  </a:cubicBezTo>
                  <a:cubicBezTo>
                    <a:pt x="208" y="0"/>
                    <a:pt x="209" y="0"/>
                    <a:pt x="210" y="0"/>
                  </a:cubicBezTo>
                  <a:cubicBezTo>
                    <a:pt x="221" y="0"/>
                    <a:pt x="221" y="0"/>
                    <a:pt x="221" y="0"/>
                  </a:cubicBezTo>
                  <a:cubicBezTo>
                    <a:pt x="222" y="0"/>
                    <a:pt x="223" y="0"/>
                    <a:pt x="223" y="2"/>
                  </a:cubicBezTo>
                  <a:cubicBezTo>
                    <a:pt x="223" y="3"/>
                    <a:pt x="222" y="4"/>
                    <a:pt x="221" y="4"/>
                  </a:cubicBezTo>
                  <a:close/>
                  <a:moveTo>
                    <a:pt x="198" y="4"/>
                  </a:moveTo>
                  <a:cubicBezTo>
                    <a:pt x="187" y="4"/>
                    <a:pt x="187" y="4"/>
                    <a:pt x="187" y="4"/>
                  </a:cubicBezTo>
                  <a:cubicBezTo>
                    <a:pt x="185" y="4"/>
                    <a:pt x="185" y="3"/>
                    <a:pt x="185" y="2"/>
                  </a:cubicBezTo>
                  <a:cubicBezTo>
                    <a:pt x="185" y="0"/>
                    <a:pt x="185" y="0"/>
                    <a:pt x="187" y="0"/>
                  </a:cubicBezTo>
                  <a:cubicBezTo>
                    <a:pt x="198" y="0"/>
                    <a:pt x="198" y="0"/>
                    <a:pt x="198" y="0"/>
                  </a:cubicBezTo>
                  <a:cubicBezTo>
                    <a:pt x="199" y="0"/>
                    <a:pt x="200" y="0"/>
                    <a:pt x="200" y="2"/>
                  </a:cubicBezTo>
                  <a:cubicBezTo>
                    <a:pt x="200" y="3"/>
                    <a:pt x="199" y="4"/>
                    <a:pt x="198" y="4"/>
                  </a:cubicBezTo>
                  <a:close/>
                  <a:moveTo>
                    <a:pt x="175" y="4"/>
                  </a:moveTo>
                  <a:cubicBezTo>
                    <a:pt x="163" y="4"/>
                    <a:pt x="163" y="4"/>
                    <a:pt x="163" y="4"/>
                  </a:cubicBezTo>
                  <a:cubicBezTo>
                    <a:pt x="162" y="4"/>
                    <a:pt x="161" y="3"/>
                    <a:pt x="161" y="2"/>
                  </a:cubicBezTo>
                  <a:cubicBezTo>
                    <a:pt x="161" y="0"/>
                    <a:pt x="162" y="0"/>
                    <a:pt x="163" y="0"/>
                  </a:cubicBezTo>
                  <a:cubicBezTo>
                    <a:pt x="175" y="0"/>
                    <a:pt x="175" y="0"/>
                    <a:pt x="175" y="0"/>
                  </a:cubicBezTo>
                  <a:cubicBezTo>
                    <a:pt x="176" y="0"/>
                    <a:pt x="177" y="0"/>
                    <a:pt x="177" y="2"/>
                  </a:cubicBezTo>
                  <a:cubicBezTo>
                    <a:pt x="177" y="3"/>
                    <a:pt x="176" y="4"/>
                    <a:pt x="175" y="4"/>
                  </a:cubicBezTo>
                  <a:close/>
                  <a:moveTo>
                    <a:pt x="152" y="4"/>
                  </a:moveTo>
                  <a:cubicBezTo>
                    <a:pt x="140" y="4"/>
                    <a:pt x="140" y="4"/>
                    <a:pt x="140" y="4"/>
                  </a:cubicBezTo>
                  <a:cubicBezTo>
                    <a:pt x="139" y="4"/>
                    <a:pt x="138" y="3"/>
                    <a:pt x="138" y="2"/>
                  </a:cubicBezTo>
                  <a:cubicBezTo>
                    <a:pt x="138" y="0"/>
                    <a:pt x="139" y="0"/>
                    <a:pt x="140" y="0"/>
                  </a:cubicBezTo>
                  <a:cubicBezTo>
                    <a:pt x="152" y="0"/>
                    <a:pt x="152" y="0"/>
                    <a:pt x="152" y="0"/>
                  </a:cubicBezTo>
                  <a:cubicBezTo>
                    <a:pt x="153" y="0"/>
                    <a:pt x="154" y="0"/>
                    <a:pt x="154" y="2"/>
                  </a:cubicBezTo>
                  <a:cubicBezTo>
                    <a:pt x="154" y="3"/>
                    <a:pt x="153" y="4"/>
                    <a:pt x="152" y="4"/>
                  </a:cubicBezTo>
                  <a:close/>
                  <a:moveTo>
                    <a:pt x="129" y="4"/>
                  </a:moveTo>
                  <a:cubicBezTo>
                    <a:pt x="117" y="4"/>
                    <a:pt x="117" y="4"/>
                    <a:pt x="117" y="4"/>
                  </a:cubicBezTo>
                  <a:cubicBezTo>
                    <a:pt x="116" y="4"/>
                    <a:pt x="115" y="3"/>
                    <a:pt x="115" y="2"/>
                  </a:cubicBezTo>
                  <a:cubicBezTo>
                    <a:pt x="115" y="0"/>
                    <a:pt x="116" y="0"/>
                    <a:pt x="117" y="0"/>
                  </a:cubicBezTo>
                  <a:cubicBezTo>
                    <a:pt x="129" y="0"/>
                    <a:pt x="129" y="0"/>
                    <a:pt x="129" y="0"/>
                  </a:cubicBezTo>
                  <a:cubicBezTo>
                    <a:pt x="130" y="0"/>
                    <a:pt x="131" y="0"/>
                    <a:pt x="131" y="2"/>
                  </a:cubicBezTo>
                  <a:cubicBezTo>
                    <a:pt x="131" y="3"/>
                    <a:pt x="130" y="4"/>
                    <a:pt x="129" y="4"/>
                  </a:cubicBezTo>
                  <a:close/>
                  <a:moveTo>
                    <a:pt x="106" y="4"/>
                  </a:moveTo>
                  <a:cubicBezTo>
                    <a:pt x="94" y="4"/>
                    <a:pt x="94" y="4"/>
                    <a:pt x="94" y="4"/>
                  </a:cubicBezTo>
                  <a:cubicBezTo>
                    <a:pt x="93" y="4"/>
                    <a:pt x="92" y="3"/>
                    <a:pt x="92" y="2"/>
                  </a:cubicBezTo>
                  <a:cubicBezTo>
                    <a:pt x="92" y="0"/>
                    <a:pt x="93" y="0"/>
                    <a:pt x="94" y="0"/>
                  </a:cubicBezTo>
                  <a:cubicBezTo>
                    <a:pt x="106" y="0"/>
                    <a:pt x="106" y="0"/>
                    <a:pt x="106" y="0"/>
                  </a:cubicBezTo>
                  <a:cubicBezTo>
                    <a:pt x="107" y="0"/>
                    <a:pt x="108" y="0"/>
                    <a:pt x="108" y="2"/>
                  </a:cubicBezTo>
                  <a:cubicBezTo>
                    <a:pt x="108" y="3"/>
                    <a:pt x="107" y="4"/>
                    <a:pt x="106" y="4"/>
                  </a:cubicBezTo>
                  <a:close/>
                  <a:moveTo>
                    <a:pt x="82" y="4"/>
                  </a:moveTo>
                  <a:cubicBezTo>
                    <a:pt x="71" y="4"/>
                    <a:pt x="71" y="4"/>
                    <a:pt x="71" y="4"/>
                  </a:cubicBezTo>
                  <a:cubicBezTo>
                    <a:pt x="70" y="4"/>
                    <a:pt x="69" y="3"/>
                    <a:pt x="69" y="2"/>
                  </a:cubicBezTo>
                  <a:cubicBezTo>
                    <a:pt x="69" y="0"/>
                    <a:pt x="70" y="0"/>
                    <a:pt x="71" y="0"/>
                  </a:cubicBezTo>
                  <a:cubicBezTo>
                    <a:pt x="82" y="0"/>
                    <a:pt x="82" y="0"/>
                    <a:pt x="82" y="0"/>
                  </a:cubicBezTo>
                  <a:cubicBezTo>
                    <a:pt x="84" y="0"/>
                    <a:pt x="84" y="0"/>
                    <a:pt x="84" y="2"/>
                  </a:cubicBezTo>
                  <a:cubicBezTo>
                    <a:pt x="84" y="3"/>
                    <a:pt x="84" y="4"/>
                    <a:pt x="82" y="4"/>
                  </a:cubicBezTo>
                  <a:close/>
                  <a:moveTo>
                    <a:pt x="59" y="4"/>
                  </a:moveTo>
                  <a:cubicBezTo>
                    <a:pt x="48" y="4"/>
                    <a:pt x="48" y="4"/>
                    <a:pt x="48" y="4"/>
                  </a:cubicBezTo>
                  <a:cubicBezTo>
                    <a:pt x="47" y="4"/>
                    <a:pt x="46" y="3"/>
                    <a:pt x="46" y="2"/>
                  </a:cubicBezTo>
                  <a:cubicBezTo>
                    <a:pt x="46" y="0"/>
                    <a:pt x="47" y="0"/>
                    <a:pt x="48" y="0"/>
                  </a:cubicBezTo>
                  <a:cubicBezTo>
                    <a:pt x="59" y="0"/>
                    <a:pt x="59" y="0"/>
                    <a:pt x="59" y="0"/>
                  </a:cubicBezTo>
                  <a:cubicBezTo>
                    <a:pt x="60" y="0"/>
                    <a:pt x="61" y="0"/>
                    <a:pt x="61" y="2"/>
                  </a:cubicBezTo>
                  <a:cubicBezTo>
                    <a:pt x="61" y="3"/>
                    <a:pt x="60" y="4"/>
                    <a:pt x="59" y="4"/>
                  </a:cubicBezTo>
                  <a:close/>
                  <a:moveTo>
                    <a:pt x="36" y="4"/>
                  </a:moveTo>
                  <a:cubicBezTo>
                    <a:pt x="25" y="4"/>
                    <a:pt x="25" y="4"/>
                    <a:pt x="25" y="4"/>
                  </a:cubicBezTo>
                  <a:cubicBezTo>
                    <a:pt x="24" y="4"/>
                    <a:pt x="23" y="3"/>
                    <a:pt x="23" y="2"/>
                  </a:cubicBezTo>
                  <a:cubicBezTo>
                    <a:pt x="23" y="0"/>
                    <a:pt x="24" y="0"/>
                    <a:pt x="25" y="0"/>
                  </a:cubicBezTo>
                  <a:cubicBezTo>
                    <a:pt x="36" y="0"/>
                    <a:pt x="36" y="0"/>
                    <a:pt x="36" y="0"/>
                  </a:cubicBezTo>
                  <a:cubicBezTo>
                    <a:pt x="37" y="0"/>
                    <a:pt x="38" y="0"/>
                    <a:pt x="38" y="2"/>
                  </a:cubicBezTo>
                  <a:cubicBezTo>
                    <a:pt x="38" y="3"/>
                    <a:pt x="37" y="4"/>
                    <a:pt x="36" y="4"/>
                  </a:cubicBezTo>
                  <a:close/>
                  <a:moveTo>
                    <a:pt x="13" y="4"/>
                  </a:moveTo>
                  <a:cubicBezTo>
                    <a:pt x="2" y="4"/>
                    <a:pt x="2" y="4"/>
                    <a:pt x="2" y="4"/>
                  </a:cubicBezTo>
                  <a:cubicBezTo>
                    <a:pt x="0" y="4"/>
                    <a:pt x="0" y="3"/>
                    <a:pt x="0" y="2"/>
                  </a:cubicBezTo>
                  <a:cubicBezTo>
                    <a:pt x="0" y="0"/>
                    <a:pt x="0" y="0"/>
                    <a:pt x="2" y="0"/>
                  </a:cubicBezTo>
                  <a:cubicBezTo>
                    <a:pt x="13" y="0"/>
                    <a:pt x="13" y="0"/>
                    <a:pt x="13" y="0"/>
                  </a:cubicBezTo>
                  <a:cubicBezTo>
                    <a:pt x="14" y="0"/>
                    <a:pt x="15" y="0"/>
                    <a:pt x="15" y="2"/>
                  </a:cubicBezTo>
                  <a:cubicBezTo>
                    <a:pt x="15" y="3"/>
                    <a:pt x="14" y="4"/>
                    <a:pt x="13"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531"/>
            <p:cNvSpPr/>
            <p:nvPr/>
          </p:nvSpPr>
          <p:spPr bwMode="auto">
            <a:xfrm>
              <a:off x="8240713" y="3278188"/>
              <a:ext cx="42863"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0"/>
                    <a:pt x="1" y="0"/>
                    <a:pt x="2" y="0"/>
                  </a:cubicBezTo>
                  <a:cubicBezTo>
                    <a:pt x="8" y="0"/>
                    <a:pt x="8" y="0"/>
                    <a:pt x="8" y="0"/>
                  </a:cubicBezTo>
                  <a:cubicBezTo>
                    <a:pt x="9" y="0"/>
                    <a:pt x="10" y="0"/>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3" name="组合 42"/>
          <p:cNvGrpSpPr/>
          <p:nvPr/>
        </p:nvGrpSpPr>
        <p:grpSpPr>
          <a:xfrm>
            <a:off x="7088188" y="4754563"/>
            <a:ext cx="1271588" cy="17463"/>
            <a:chOff x="7088188" y="4754563"/>
            <a:chExt cx="1271588" cy="17463"/>
          </a:xfrm>
        </p:grpSpPr>
        <p:sp>
          <p:nvSpPr>
            <p:cNvPr id="44" name="Freeform 532"/>
            <p:cNvSpPr/>
            <p:nvPr/>
          </p:nvSpPr>
          <p:spPr bwMode="auto">
            <a:xfrm>
              <a:off x="7088188" y="4754563"/>
              <a:ext cx="42863"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1"/>
                    <a:pt x="1" y="0"/>
                    <a:pt x="2" y="0"/>
                  </a:cubicBezTo>
                  <a:cubicBezTo>
                    <a:pt x="8" y="0"/>
                    <a:pt x="8" y="0"/>
                    <a:pt x="8" y="0"/>
                  </a:cubicBezTo>
                  <a:cubicBezTo>
                    <a:pt x="9" y="0"/>
                    <a:pt x="10" y="1"/>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533"/>
            <p:cNvSpPr>
              <a:spLocks noEditPoints="1"/>
            </p:cNvSpPr>
            <p:nvPr/>
          </p:nvSpPr>
          <p:spPr bwMode="auto">
            <a:xfrm>
              <a:off x="7164388" y="4754563"/>
              <a:ext cx="1119188" cy="17463"/>
            </a:xfrm>
            <a:custGeom>
              <a:avLst/>
              <a:gdLst>
                <a:gd name="T0" fmla="*/ 249 w 264"/>
                <a:gd name="T1" fmla="*/ 4 h 4"/>
                <a:gd name="T2" fmla="*/ 249 w 264"/>
                <a:gd name="T3" fmla="*/ 0 h 4"/>
                <a:gd name="T4" fmla="*/ 264 w 264"/>
                <a:gd name="T5" fmla="*/ 2 h 4"/>
                <a:gd name="T6" fmla="*/ 237 w 264"/>
                <a:gd name="T7" fmla="*/ 4 h 4"/>
                <a:gd name="T8" fmla="*/ 223 w 264"/>
                <a:gd name="T9" fmla="*/ 2 h 4"/>
                <a:gd name="T10" fmla="*/ 237 w 264"/>
                <a:gd name="T11" fmla="*/ 0 h 4"/>
                <a:gd name="T12" fmla="*/ 237 w 264"/>
                <a:gd name="T13" fmla="*/ 4 h 4"/>
                <a:gd name="T14" fmla="*/ 200 w 264"/>
                <a:gd name="T15" fmla="*/ 4 h 4"/>
                <a:gd name="T16" fmla="*/ 200 w 264"/>
                <a:gd name="T17" fmla="*/ 0 h 4"/>
                <a:gd name="T18" fmla="*/ 214 w 264"/>
                <a:gd name="T19" fmla="*/ 2 h 4"/>
                <a:gd name="T20" fmla="*/ 188 w 264"/>
                <a:gd name="T21" fmla="*/ 4 h 4"/>
                <a:gd name="T22" fmla="*/ 173 w 264"/>
                <a:gd name="T23" fmla="*/ 2 h 4"/>
                <a:gd name="T24" fmla="*/ 188 w 264"/>
                <a:gd name="T25" fmla="*/ 0 h 4"/>
                <a:gd name="T26" fmla="*/ 188 w 264"/>
                <a:gd name="T27" fmla="*/ 4 h 4"/>
                <a:gd name="T28" fmla="*/ 151 w 264"/>
                <a:gd name="T29" fmla="*/ 4 h 4"/>
                <a:gd name="T30" fmla="*/ 151 w 264"/>
                <a:gd name="T31" fmla="*/ 0 h 4"/>
                <a:gd name="T32" fmla="*/ 165 w 264"/>
                <a:gd name="T33" fmla="*/ 2 h 4"/>
                <a:gd name="T34" fmla="*/ 138 w 264"/>
                <a:gd name="T35" fmla="*/ 4 h 4"/>
                <a:gd name="T36" fmla="*/ 124 w 264"/>
                <a:gd name="T37" fmla="*/ 2 h 4"/>
                <a:gd name="T38" fmla="*/ 138 w 264"/>
                <a:gd name="T39" fmla="*/ 0 h 4"/>
                <a:gd name="T40" fmla="*/ 138 w 264"/>
                <a:gd name="T41" fmla="*/ 4 h 4"/>
                <a:gd name="T42" fmla="*/ 101 w 264"/>
                <a:gd name="T43" fmla="*/ 4 h 4"/>
                <a:gd name="T44" fmla="*/ 101 w 264"/>
                <a:gd name="T45" fmla="*/ 0 h 4"/>
                <a:gd name="T46" fmla="*/ 115 w 264"/>
                <a:gd name="T47" fmla="*/ 2 h 4"/>
                <a:gd name="T48" fmla="*/ 89 w 264"/>
                <a:gd name="T49" fmla="*/ 4 h 4"/>
                <a:gd name="T50" fmla="*/ 74 w 264"/>
                <a:gd name="T51" fmla="*/ 2 h 4"/>
                <a:gd name="T52" fmla="*/ 89 w 264"/>
                <a:gd name="T53" fmla="*/ 0 h 4"/>
                <a:gd name="T54" fmla="*/ 89 w 264"/>
                <a:gd name="T55" fmla="*/ 4 h 4"/>
                <a:gd name="T56" fmla="*/ 52 w 264"/>
                <a:gd name="T57" fmla="*/ 4 h 4"/>
                <a:gd name="T58" fmla="*/ 52 w 264"/>
                <a:gd name="T59" fmla="*/ 0 h 4"/>
                <a:gd name="T60" fmla="*/ 66 w 264"/>
                <a:gd name="T61" fmla="*/ 2 h 4"/>
                <a:gd name="T62" fmla="*/ 39 w 264"/>
                <a:gd name="T63" fmla="*/ 4 h 4"/>
                <a:gd name="T64" fmla="*/ 25 w 264"/>
                <a:gd name="T65" fmla="*/ 2 h 4"/>
                <a:gd name="T66" fmla="*/ 39 w 264"/>
                <a:gd name="T67" fmla="*/ 0 h 4"/>
                <a:gd name="T68" fmla="*/ 39 w 264"/>
                <a:gd name="T69" fmla="*/ 4 h 4"/>
                <a:gd name="T70" fmla="*/ 2 w 264"/>
                <a:gd name="T71" fmla="*/ 4 h 4"/>
                <a:gd name="T72" fmla="*/ 2 w 264"/>
                <a:gd name="T73" fmla="*/ 0 h 4"/>
                <a:gd name="T74" fmla="*/ 17 w 264"/>
                <a:gd name="T75"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64" h="4">
                  <a:moveTo>
                    <a:pt x="262" y="4"/>
                  </a:moveTo>
                  <a:cubicBezTo>
                    <a:pt x="249" y="4"/>
                    <a:pt x="249" y="4"/>
                    <a:pt x="249" y="4"/>
                  </a:cubicBezTo>
                  <a:cubicBezTo>
                    <a:pt x="248" y="4"/>
                    <a:pt x="247" y="3"/>
                    <a:pt x="247" y="2"/>
                  </a:cubicBezTo>
                  <a:cubicBezTo>
                    <a:pt x="247" y="1"/>
                    <a:pt x="248" y="0"/>
                    <a:pt x="249" y="0"/>
                  </a:cubicBezTo>
                  <a:cubicBezTo>
                    <a:pt x="262" y="0"/>
                    <a:pt x="262" y="0"/>
                    <a:pt x="262" y="0"/>
                  </a:cubicBezTo>
                  <a:cubicBezTo>
                    <a:pt x="263" y="0"/>
                    <a:pt x="264" y="1"/>
                    <a:pt x="264" y="2"/>
                  </a:cubicBezTo>
                  <a:cubicBezTo>
                    <a:pt x="264" y="3"/>
                    <a:pt x="263" y="4"/>
                    <a:pt x="262" y="4"/>
                  </a:cubicBezTo>
                  <a:close/>
                  <a:moveTo>
                    <a:pt x="237" y="4"/>
                  </a:moveTo>
                  <a:cubicBezTo>
                    <a:pt x="225" y="4"/>
                    <a:pt x="225" y="4"/>
                    <a:pt x="225" y="4"/>
                  </a:cubicBezTo>
                  <a:cubicBezTo>
                    <a:pt x="224" y="4"/>
                    <a:pt x="223" y="3"/>
                    <a:pt x="223" y="2"/>
                  </a:cubicBezTo>
                  <a:cubicBezTo>
                    <a:pt x="223" y="1"/>
                    <a:pt x="224" y="0"/>
                    <a:pt x="225" y="0"/>
                  </a:cubicBezTo>
                  <a:cubicBezTo>
                    <a:pt x="237" y="0"/>
                    <a:pt x="237" y="0"/>
                    <a:pt x="237" y="0"/>
                  </a:cubicBezTo>
                  <a:cubicBezTo>
                    <a:pt x="238" y="0"/>
                    <a:pt x="239" y="1"/>
                    <a:pt x="239" y="2"/>
                  </a:cubicBezTo>
                  <a:cubicBezTo>
                    <a:pt x="239" y="3"/>
                    <a:pt x="238" y="4"/>
                    <a:pt x="237" y="4"/>
                  </a:cubicBezTo>
                  <a:close/>
                  <a:moveTo>
                    <a:pt x="212" y="4"/>
                  </a:moveTo>
                  <a:cubicBezTo>
                    <a:pt x="200" y="4"/>
                    <a:pt x="200" y="4"/>
                    <a:pt x="200" y="4"/>
                  </a:cubicBezTo>
                  <a:cubicBezTo>
                    <a:pt x="199" y="4"/>
                    <a:pt x="198" y="3"/>
                    <a:pt x="198" y="2"/>
                  </a:cubicBezTo>
                  <a:cubicBezTo>
                    <a:pt x="198" y="1"/>
                    <a:pt x="199" y="0"/>
                    <a:pt x="200" y="0"/>
                  </a:cubicBezTo>
                  <a:cubicBezTo>
                    <a:pt x="212" y="0"/>
                    <a:pt x="212" y="0"/>
                    <a:pt x="212" y="0"/>
                  </a:cubicBezTo>
                  <a:cubicBezTo>
                    <a:pt x="213" y="0"/>
                    <a:pt x="214" y="1"/>
                    <a:pt x="214" y="2"/>
                  </a:cubicBezTo>
                  <a:cubicBezTo>
                    <a:pt x="214" y="3"/>
                    <a:pt x="213" y="4"/>
                    <a:pt x="212" y="4"/>
                  </a:cubicBezTo>
                  <a:close/>
                  <a:moveTo>
                    <a:pt x="188" y="4"/>
                  </a:moveTo>
                  <a:cubicBezTo>
                    <a:pt x="175" y="4"/>
                    <a:pt x="175" y="4"/>
                    <a:pt x="175" y="4"/>
                  </a:cubicBezTo>
                  <a:cubicBezTo>
                    <a:pt x="174" y="4"/>
                    <a:pt x="173" y="3"/>
                    <a:pt x="173" y="2"/>
                  </a:cubicBezTo>
                  <a:cubicBezTo>
                    <a:pt x="173" y="1"/>
                    <a:pt x="174" y="0"/>
                    <a:pt x="175" y="0"/>
                  </a:cubicBezTo>
                  <a:cubicBezTo>
                    <a:pt x="188" y="0"/>
                    <a:pt x="188" y="0"/>
                    <a:pt x="188" y="0"/>
                  </a:cubicBezTo>
                  <a:cubicBezTo>
                    <a:pt x="189" y="0"/>
                    <a:pt x="190" y="1"/>
                    <a:pt x="190" y="2"/>
                  </a:cubicBezTo>
                  <a:cubicBezTo>
                    <a:pt x="190" y="3"/>
                    <a:pt x="189" y="4"/>
                    <a:pt x="188" y="4"/>
                  </a:cubicBezTo>
                  <a:close/>
                  <a:moveTo>
                    <a:pt x="163" y="4"/>
                  </a:moveTo>
                  <a:cubicBezTo>
                    <a:pt x="151" y="4"/>
                    <a:pt x="151" y="4"/>
                    <a:pt x="151" y="4"/>
                  </a:cubicBezTo>
                  <a:cubicBezTo>
                    <a:pt x="149" y="4"/>
                    <a:pt x="149" y="3"/>
                    <a:pt x="149" y="2"/>
                  </a:cubicBezTo>
                  <a:cubicBezTo>
                    <a:pt x="149" y="1"/>
                    <a:pt x="149" y="0"/>
                    <a:pt x="151" y="0"/>
                  </a:cubicBezTo>
                  <a:cubicBezTo>
                    <a:pt x="163" y="0"/>
                    <a:pt x="163" y="0"/>
                    <a:pt x="163" y="0"/>
                  </a:cubicBezTo>
                  <a:cubicBezTo>
                    <a:pt x="164" y="0"/>
                    <a:pt x="165" y="1"/>
                    <a:pt x="165" y="2"/>
                  </a:cubicBezTo>
                  <a:cubicBezTo>
                    <a:pt x="165" y="3"/>
                    <a:pt x="164" y="4"/>
                    <a:pt x="163" y="4"/>
                  </a:cubicBezTo>
                  <a:close/>
                  <a:moveTo>
                    <a:pt x="138" y="4"/>
                  </a:moveTo>
                  <a:cubicBezTo>
                    <a:pt x="126" y="4"/>
                    <a:pt x="126" y="4"/>
                    <a:pt x="126" y="4"/>
                  </a:cubicBezTo>
                  <a:cubicBezTo>
                    <a:pt x="125" y="4"/>
                    <a:pt x="124" y="3"/>
                    <a:pt x="124" y="2"/>
                  </a:cubicBezTo>
                  <a:cubicBezTo>
                    <a:pt x="124" y="1"/>
                    <a:pt x="125" y="0"/>
                    <a:pt x="126" y="0"/>
                  </a:cubicBezTo>
                  <a:cubicBezTo>
                    <a:pt x="138" y="0"/>
                    <a:pt x="138" y="0"/>
                    <a:pt x="138" y="0"/>
                  </a:cubicBezTo>
                  <a:cubicBezTo>
                    <a:pt x="139" y="0"/>
                    <a:pt x="140" y="1"/>
                    <a:pt x="140" y="2"/>
                  </a:cubicBezTo>
                  <a:cubicBezTo>
                    <a:pt x="140" y="3"/>
                    <a:pt x="139" y="4"/>
                    <a:pt x="138" y="4"/>
                  </a:cubicBezTo>
                  <a:close/>
                  <a:moveTo>
                    <a:pt x="113" y="4"/>
                  </a:moveTo>
                  <a:cubicBezTo>
                    <a:pt x="101" y="4"/>
                    <a:pt x="101" y="4"/>
                    <a:pt x="101" y="4"/>
                  </a:cubicBezTo>
                  <a:cubicBezTo>
                    <a:pt x="100" y="4"/>
                    <a:pt x="99" y="3"/>
                    <a:pt x="99" y="2"/>
                  </a:cubicBezTo>
                  <a:cubicBezTo>
                    <a:pt x="99" y="1"/>
                    <a:pt x="100" y="0"/>
                    <a:pt x="101" y="0"/>
                  </a:cubicBezTo>
                  <a:cubicBezTo>
                    <a:pt x="113" y="0"/>
                    <a:pt x="113" y="0"/>
                    <a:pt x="113" y="0"/>
                  </a:cubicBezTo>
                  <a:cubicBezTo>
                    <a:pt x="115" y="0"/>
                    <a:pt x="115" y="1"/>
                    <a:pt x="115" y="2"/>
                  </a:cubicBezTo>
                  <a:cubicBezTo>
                    <a:pt x="115" y="3"/>
                    <a:pt x="115" y="4"/>
                    <a:pt x="113" y="4"/>
                  </a:cubicBezTo>
                  <a:close/>
                  <a:moveTo>
                    <a:pt x="89" y="4"/>
                  </a:moveTo>
                  <a:cubicBezTo>
                    <a:pt x="76" y="4"/>
                    <a:pt x="76" y="4"/>
                    <a:pt x="76" y="4"/>
                  </a:cubicBezTo>
                  <a:cubicBezTo>
                    <a:pt x="75" y="4"/>
                    <a:pt x="74" y="3"/>
                    <a:pt x="74" y="2"/>
                  </a:cubicBezTo>
                  <a:cubicBezTo>
                    <a:pt x="74" y="1"/>
                    <a:pt x="75" y="0"/>
                    <a:pt x="76" y="0"/>
                  </a:cubicBezTo>
                  <a:cubicBezTo>
                    <a:pt x="89" y="0"/>
                    <a:pt x="89" y="0"/>
                    <a:pt x="89" y="0"/>
                  </a:cubicBezTo>
                  <a:cubicBezTo>
                    <a:pt x="90" y="0"/>
                    <a:pt x="91" y="1"/>
                    <a:pt x="91" y="2"/>
                  </a:cubicBezTo>
                  <a:cubicBezTo>
                    <a:pt x="91" y="3"/>
                    <a:pt x="90" y="4"/>
                    <a:pt x="89" y="4"/>
                  </a:cubicBezTo>
                  <a:close/>
                  <a:moveTo>
                    <a:pt x="64" y="4"/>
                  </a:moveTo>
                  <a:cubicBezTo>
                    <a:pt x="52" y="4"/>
                    <a:pt x="52" y="4"/>
                    <a:pt x="52" y="4"/>
                  </a:cubicBezTo>
                  <a:cubicBezTo>
                    <a:pt x="51" y="4"/>
                    <a:pt x="50" y="3"/>
                    <a:pt x="50" y="2"/>
                  </a:cubicBezTo>
                  <a:cubicBezTo>
                    <a:pt x="50" y="1"/>
                    <a:pt x="51" y="0"/>
                    <a:pt x="52" y="0"/>
                  </a:cubicBezTo>
                  <a:cubicBezTo>
                    <a:pt x="64" y="0"/>
                    <a:pt x="64" y="0"/>
                    <a:pt x="64" y="0"/>
                  </a:cubicBezTo>
                  <a:cubicBezTo>
                    <a:pt x="65" y="0"/>
                    <a:pt x="66" y="1"/>
                    <a:pt x="66" y="2"/>
                  </a:cubicBezTo>
                  <a:cubicBezTo>
                    <a:pt x="66" y="3"/>
                    <a:pt x="65" y="4"/>
                    <a:pt x="64" y="4"/>
                  </a:cubicBezTo>
                  <a:close/>
                  <a:moveTo>
                    <a:pt x="39" y="4"/>
                  </a:moveTo>
                  <a:cubicBezTo>
                    <a:pt x="27" y="4"/>
                    <a:pt x="27" y="4"/>
                    <a:pt x="27" y="4"/>
                  </a:cubicBezTo>
                  <a:cubicBezTo>
                    <a:pt x="26" y="4"/>
                    <a:pt x="25" y="3"/>
                    <a:pt x="25" y="2"/>
                  </a:cubicBezTo>
                  <a:cubicBezTo>
                    <a:pt x="25" y="1"/>
                    <a:pt x="26" y="0"/>
                    <a:pt x="27" y="0"/>
                  </a:cubicBezTo>
                  <a:cubicBezTo>
                    <a:pt x="39" y="0"/>
                    <a:pt x="39" y="0"/>
                    <a:pt x="39" y="0"/>
                  </a:cubicBezTo>
                  <a:cubicBezTo>
                    <a:pt x="40" y="0"/>
                    <a:pt x="41" y="1"/>
                    <a:pt x="41" y="2"/>
                  </a:cubicBezTo>
                  <a:cubicBezTo>
                    <a:pt x="41" y="3"/>
                    <a:pt x="40" y="4"/>
                    <a:pt x="39" y="4"/>
                  </a:cubicBezTo>
                  <a:close/>
                  <a:moveTo>
                    <a:pt x="15" y="4"/>
                  </a:moveTo>
                  <a:cubicBezTo>
                    <a:pt x="2" y="4"/>
                    <a:pt x="2" y="4"/>
                    <a:pt x="2" y="4"/>
                  </a:cubicBezTo>
                  <a:cubicBezTo>
                    <a:pt x="1" y="4"/>
                    <a:pt x="0" y="3"/>
                    <a:pt x="0" y="2"/>
                  </a:cubicBezTo>
                  <a:cubicBezTo>
                    <a:pt x="0" y="1"/>
                    <a:pt x="1" y="0"/>
                    <a:pt x="2" y="0"/>
                  </a:cubicBezTo>
                  <a:cubicBezTo>
                    <a:pt x="15" y="0"/>
                    <a:pt x="15" y="0"/>
                    <a:pt x="15" y="0"/>
                  </a:cubicBezTo>
                  <a:cubicBezTo>
                    <a:pt x="16" y="0"/>
                    <a:pt x="17" y="1"/>
                    <a:pt x="17" y="2"/>
                  </a:cubicBezTo>
                  <a:cubicBezTo>
                    <a:pt x="17" y="3"/>
                    <a:pt x="16" y="4"/>
                    <a:pt x="15"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534"/>
            <p:cNvSpPr/>
            <p:nvPr/>
          </p:nvSpPr>
          <p:spPr bwMode="auto">
            <a:xfrm>
              <a:off x="8316913" y="4754563"/>
              <a:ext cx="42863" cy="17463"/>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1"/>
                    <a:pt x="1" y="0"/>
                    <a:pt x="2" y="0"/>
                  </a:cubicBezTo>
                  <a:cubicBezTo>
                    <a:pt x="8" y="0"/>
                    <a:pt x="8" y="0"/>
                    <a:pt x="8" y="0"/>
                  </a:cubicBezTo>
                  <a:cubicBezTo>
                    <a:pt x="9" y="0"/>
                    <a:pt x="10" y="1"/>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7" name="组合 46"/>
          <p:cNvGrpSpPr/>
          <p:nvPr/>
        </p:nvGrpSpPr>
        <p:grpSpPr>
          <a:xfrm>
            <a:off x="3941763" y="5073650"/>
            <a:ext cx="1128713" cy="15875"/>
            <a:chOff x="3941763" y="5073650"/>
            <a:chExt cx="1128713" cy="15875"/>
          </a:xfrm>
        </p:grpSpPr>
        <p:sp>
          <p:nvSpPr>
            <p:cNvPr id="48" name="Freeform 535"/>
            <p:cNvSpPr/>
            <p:nvPr/>
          </p:nvSpPr>
          <p:spPr bwMode="auto">
            <a:xfrm>
              <a:off x="5027613" y="5073650"/>
              <a:ext cx="42863" cy="15875"/>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1"/>
                    <a:pt x="1" y="0"/>
                    <a:pt x="2" y="0"/>
                  </a:cubicBezTo>
                  <a:cubicBezTo>
                    <a:pt x="8" y="0"/>
                    <a:pt x="8" y="0"/>
                    <a:pt x="8" y="0"/>
                  </a:cubicBezTo>
                  <a:cubicBezTo>
                    <a:pt x="9" y="0"/>
                    <a:pt x="10" y="1"/>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536"/>
            <p:cNvSpPr>
              <a:spLocks noEditPoints="1"/>
            </p:cNvSpPr>
            <p:nvPr/>
          </p:nvSpPr>
          <p:spPr bwMode="auto">
            <a:xfrm>
              <a:off x="4017963" y="5073650"/>
              <a:ext cx="976313" cy="15875"/>
            </a:xfrm>
            <a:custGeom>
              <a:avLst/>
              <a:gdLst>
                <a:gd name="T0" fmla="*/ 216 w 230"/>
                <a:gd name="T1" fmla="*/ 4 h 4"/>
                <a:gd name="T2" fmla="*/ 216 w 230"/>
                <a:gd name="T3" fmla="*/ 0 h 4"/>
                <a:gd name="T4" fmla="*/ 230 w 230"/>
                <a:gd name="T5" fmla="*/ 2 h 4"/>
                <a:gd name="T6" fmla="*/ 204 w 230"/>
                <a:gd name="T7" fmla="*/ 4 h 4"/>
                <a:gd name="T8" fmla="*/ 190 w 230"/>
                <a:gd name="T9" fmla="*/ 2 h 4"/>
                <a:gd name="T10" fmla="*/ 204 w 230"/>
                <a:gd name="T11" fmla="*/ 0 h 4"/>
                <a:gd name="T12" fmla="*/ 204 w 230"/>
                <a:gd name="T13" fmla="*/ 4 h 4"/>
                <a:gd name="T14" fmla="*/ 169 w 230"/>
                <a:gd name="T15" fmla="*/ 4 h 4"/>
                <a:gd name="T16" fmla="*/ 169 w 230"/>
                <a:gd name="T17" fmla="*/ 0 h 4"/>
                <a:gd name="T18" fmla="*/ 182 w 230"/>
                <a:gd name="T19" fmla="*/ 2 h 4"/>
                <a:gd name="T20" fmla="*/ 157 w 230"/>
                <a:gd name="T21" fmla="*/ 4 h 4"/>
                <a:gd name="T22" fmla="*/ 143 w 230"/>
                <a:gd name="T23" fmla="*/ 2 h 4"/>
                <a:gd name="T24" fmla="*/ 157 w 230"/>
                <a:gd name="T25" fmla="*/ 0 h 4"/>
                <a:gd name="T26" fmla="*/ 157 w 230"/>
                <a:gd name="T27" fmla="*/ 4 h 4"/>
                <a:gd name="T28" fmla="*/ 121 w 230"/>
                <a:gd name="T29" fmla="*/ 4 h 4"/>
                <a:gd name="T30" fmla="*/ 121 w 230"/>
                <a:gd name="T31" fmla="*/ 0 h 4"/>
                <a:gd name="T32" fmla="*/ 135 w 230"/>
                <a:gd name="T33" fmla="*/ 2 h 4"/>
                <a:gd name="T34" fmla="*/ 109 w 230"/>
                <a:gd name="T35" fmla="*/ 4 h 4"/>
                <a:gd name="T36" fmla="*/ 95 w 230"/>
                <a:gd name="T37" fmla="*/ 2 h 4"/>
                <a:gd name="T38" fmla="*/ 109 w 230"/>
                <a:gd name="T39" fmla="*/ 0 h 4"/>
                <a:gd name="T40" fmla="*/ 109 w 230"/>
                <a:gd name="T41" fmla="*/ 4 h 4"/>
                <a:gd name="T42" fmla="*/ 73 w 230"/>
                <a:gd name="T43" fmla="*/ 4 h 4"/>
                <a:gd name="T44" fmla="*/ 73 w 230"/>
                <a:gd name="T45" fmla="*/ 0 h 4"/>
                <a:gd name="T46" fmla="*/ 87 w 230"/>
                <a:gd name="T47" fmla="*/ 2 h 4"/>
                <a:gd name="T48" fmla="*/ 61 w 230"/>
                <a:gd name="T49" fmla="*/ 4 h 4"/>
                <a:gd name="T50" fmla="*/ 48 w 230"/>
                <a:gd name="T51" fmla="*/ 2 h 4"/>
                <a:gd name="T52" fmla="*/ 61 w 230"/>
                <a:gd name="T53" fmla="*/ 0 h 4"/>
                <a:gd name="T54" fmla="*/ 61 w 230"/>
                <a:gd name="T55" fmla="*/ 4 h 4"/>
                <a:gd name="T56" fmla="*/ 26 w 230"/>
                <a:gd name="T57" fmla="*/ 4 h 4"/>
                <a:gd name="T58" fmla="*/ 26 w 230"/>
                <a:gd name="T59" fmla="*/ 0 h 4"/>
                <a:gd name="T60" fmla="*/ 40 w 230"/>
                <a:gd name="T61" fmla="*/ 2 h 4"/>
                <a:gd name="T62" fmla="*/ 14 w 230"/>
                <a:gd name="T63" fmla="*/ 4 h 4"/>
                <a:gd name="T64" fmla="*/ 0 w 230"/>
                <a:gd name="T65" fmla="*/ 2 h 4"/>
                <a:gd name="T66" fmla="*/ 14 w 230"/>
                <a:gd name="T67" fmla="*/ 0 h 4"/>
                <a:gd name="T68" fmla="*/ 14 w 230"/>
                <a:gd name="T6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0" h="4">
                  <a:moveTo>
                    <a:pt x="228" y="4"/>
                  </a:moveTo>
                  <a:cubicBezTo>
                    <a:pt x="216" y="4"/>
                    <a:pt x="216" y="4"/>
                    <a:pt x="216" y="4"/>
                  </a:cubicBezTo>
                  <a:cubicBezTo>
                    <a:pt x="215" y="4"/>
                    <a:pt x="214" y="3"/>
                    <a:pt x="214" y="2"/>
                  </a:cubicBezTo>
                  <a:cubicBezTo>
                    <a:pt x="214" y="1"/>
                    <a:pt x="215" y="0"/>
                    <a:pt x="216" y="0"/>
                  </a:cubicBezTo>
                  <a:cubicBezTo>
                    <a:pt x="228" y="0"/>
                    <a:pt x="228" y="0"/>
                    <a:pt x="228" y="0"/>
                  </a:cubicBezTo>
                  <a:cubicBezTo>
                    <a:pt x="229" y="0"/>
                    <a:pt x="230" y="1"/>
                    <a:pt x="230" y="2"/>
                  </a:cubicBezTo>
                  <a:cubicBezTo>
                    <a:pt x="230" y="3"/>
                    <a:pt x="229" y="4"/>
                    <a:pt x="228" y="4"/>
                  </a:cubicBezTo>
                  <a:close/>
                  <a:moveTo>
                    <a:pt x="204" y="4"/>
                  </a:moveTo>
                  <a:cubicBezTo>
                    <a:pt x="192" y="4"/>
                    <a:pt x="192" y="4"/>
                    <a:pt x="192" y="4"/>
                  </a:cubicBezTo>
                  <a:cubicBezTo>
                    <a:pt x="191" y="4"/>
                    <a:pt x="190" y="3"/>
                    <a:pt x="190" y="2"/>
                  </a:cubicBezTo>
                  <a:cubicBezTo>
                    <a:pt x="190" y="1"/>
                    <a:pt x="191" y="0"/>
                    <a:pt x="192" y="0"/>
                  </a:cubicBezTo>
                  <a:cubicBezTo>
                    <a:pt x="204" y="0"/>
                    <a:pt x="204" y="0"/>
                    <a:pt x="204" y="0"/>
                  </a:cubicBezTo>
                  <a:cubicBezTo>
                    <a:pt x="205" y="0"/>
                    <a:pt x="206" y="1"/>
                    <a:pt x="206" y="2"/>
                  </a:cubicBezTo>
                  <a:cubicBezTo>
                    <a:pt x="206" y="3"/>
                    <a:pt x="205" y="4"/>
                    <a:pt x="204" y="4"/>
                  </a:cubicBezTo>
                  <a:close/>
                  <a:moveTo>
                    <a:pt x="180" y="4"/>
                  </a:moveTo>
                  <a:cubicBezTo>
                    <a:pt x="169" y="4"/>
                    <a:pt x="169" y="4"/>
                    <a:pt x="169" y="4"/>
                  </a:cubicBezTo>
                  <a:cubicBezTo>
                    <a:pt x="167" y="4"/>
                    <a:pt x="167" y="3"/>
                    <a:pt x="167" y="2"/>
                  </a:cubicBezTo>
                  <a:cubicBezTo>
                    <a:pt x="167" y="1"/>
                    <a:pt x="167" y="0"/>
                    <a:pt x="169" y="0"/>
                  </a:cubicBezTo>
                  <a:cubicBezTo>
                    <a:pt x="180" y="0"/>
                    <a:pt x="180" y="0"/>
                    <a:pt x="180" y="0"/>
                  </a:cubicBezTo>
                  <a:cubicBezTo>
                    <a:pt x="182" y="0"/>
                    <a:pt x="182" y="1"/>
                    <a:pt x="182" y="2"/>
                  </a:cubicBezTo>
                  <a:cubicBezTo>
                    <a:pt x="182" y="3"/>
                    <a:pt x="182" y="4"/>
                    <a:pt x="180" y="4"/>
                  </a:cubicBezTo>
                  <a:close/>
                  <a:moveTo>
                    <a:pt x="157" y="4"/>
                  </a:moveTo>
                  <a:cubicBezTo>
                    <a:pt x="145" y="4"/>
                    <a:pt x="145" y="4"/>
                    <a:pt x="145" y="4"/>
                  </a:cubicBezTo>
                  <a:cubicBezTo>
                    <a:pt x="144" y="4"/>
                    <a:pt x="143" y="3"/>
                    <a:pt x="143" y="2"/>
                  </a:cubicBezTo>
                  <a:cubicBezTo>
                    <a:pt x="143" y="1"/>
                    <a:pt x="144" y="0"/>
                    <a:pt x="145" y="0"/>
                  </a:cubicBezTo>
                  <a:cubicBezTo>
                    <a:pt x="157" y="0"/>
                    <a:pt x="157" y="0"/>
                    <a:pt x="157" y="0"/>
                  </a:cubicBezTo>
                  <a:cubicBezTo>
                    <a:pt x="158" y="0"/>
                    <a:pt x="159" y="1"/>
                    <a:pt x="159" y="2"/>
                  </a:cubicBezTo>
                  <a:cubicBezTo>
                    <a:pt x="159" y="3"/>
                    <a:pt x="158" y="4"/>
                    <a:pt x="157" y="4"/>
                  </a:cubicBezTo>
                  <a:close/>
                  <a:moveTo>
                    <a:pt x="133" y="4"/>
                  </a:moveTo>
                  <a:cubicBezTo>
                    <a:pt x="121" y="4"/>
                    <a:pt x="121" y="4"/>
                    <a:pt x="121" y="4"/>
                  </a:cubicBezTo>
                  <a:cubicBezTo>
                    <a:pt x="120" y="4"/>
                    <a:pt x="119" y="3"/>
                    <a:pt x="119" y="2"/>
                  </a:cubicBezTo>
                  <a:cubicBezTo>
                    <a:pt x="119" y="1"/>
                    <a:pt x="120" y="0"/>
                    <a:pt x="121" y="0"/>
                  </a:cubicBezTo>
                  <a:cubicBezTo>
                    <a:pt x="133" y="0"/>
                    <a:pt x="133" y="0"/>
                    <a:pt x="133" y="0"/>
                  </a:cubicBezTo>
                  <a:cubicBezTo>
                    <a:pt x="134" y="0"/>
                    <a:pt x="135" y="1"/>
                    <a:pt x="135" y="2"/>
                  </a:cubicBezTo>
                  <a:cubicBezTo>
                    <a:pt x="135" y="3"/>
                    <a:pt x="134" y="4"/>
                    <a:pt x="133" y="4"/>
                  </a:cubicBezTo>
                  <a:close/>
                  <a:moveTo>
                    <a:pt x="109" y="4"/>
                  </a:moveTo>
                  <a:cubicBezTo>
                    <a:pt x="97" y="4"/>
                    <a:pt x="97" y="4"/>
                    <a:pt x="97" y="4"/>
                  </a:cubicBezTo>
                  <a:cubicBezTo>
                    <a:pt x="96" y="4"/>
                    <a:pt x="95" y="3"/>
                    <a:pt x="95" y="2"/>
                  </a:cubicBezTo>
                  <a:cubicBezTo>
                    <a:pt x="95" y="1"/>
                    <a:pt x="96" y="0"/>
                    <a:pt x="97" y="0"/>
                  </a:cubicBezTo>
                  <a:cubicBezTo>
                    <a:pt x="109" y="0"/>
                    <a:pt x="109" y="0"/>
                    <a:pt x="109" y="0"/>
                  </a:cubicBezTo>
                  <a:cubicBezTo>
                    <a:pt x="110" y="0"/>
                    <a:pt x="111" y="1"/>
                    <a:pt x="111" y="2"/>
                  </a:cubicBezTo>
                  <a:cubicBezTo>
                    <a:pt x="111" y="3"/>
                    <a:pt x="110" y="4"/>
                    <a:pt x="109" y="4"/>
                  </a:cubicBezTo>
                  <a:close/>
                  <a:moveTo>
                    <a:pt x="85" y="4"/>
                  </a:moveTo>
                  <a:cubicBezTo>
                    <a:pt x="73" y="4"/>
                    <a:pt x="73" y="4"/>
                    <a:pt x="73" y="4"/>
                  </a:cubicBezTo>
                  <a:cubicBezTo>
                    <a:pt x="72" y="4"/>
                    <a:pt x="71" y="3"/>
                    <a:pt x="71" y="2"/>
                  </a:cubicBezTo>
                  <a:cubicBezTo>
                    <a:pt x="71" y="1"/>
                    <a:pt x="72" y="0"/>
                    <a:pt x="73" y="0"/>
                  </a:cubicBezTo>
                  <a:cubicBezTo>
                    <a:pt x="85" y="0"/>
                    <a:pt x="85" y="0"/>
                    <a:pt x="85" y="0"/>
                  </a:cubicBezTo>
                  <a:cubicBezTo>
                    <a:pt x="86" y="0"/>
                    <a:pt x="87" y="1"/>
                    <a:pt x="87" y="2"/>
                  </a:cubicBezTo>
                  <a:cubicBezTo>
                    <a:pt x="87" y="3"/>
                    <a:pt x="86" y="4"/>
                    <a:pt x="85" y="4"/>
                  </a:cubicBezTo>
                  <a:close/>
                  <a:moveTo>
                    <a:pt x="61" y="4"/>
                  </a:moveTo>
                  <a:cubicBezTo>
                    <a:pt x="50" y="4"/>
                    <a:pt x="50" y="4"/>
                    <a:pt x="50" y="4"/>
                  </a:cubicBezTo>
                  <a:cubicBezTo>
                    <a:pt x="48" y="4"/>
                    <a:pt x="48" y="3"/>
                    <a:pt x="48" y="2"/>
                  </a:cubicBezTo>
                  <a:cubicBezTo>
                    <a:pt x="48" y="1"/>
                    <a:pt x="48" y="0"/>
                    <a:pt x="50" y="0"/>
                  </a:cubicBezTo>
                  <a:cubicBezTo>
                    <a:pt x="61" y="0"/>
                    <a:pt x="61" y="0"/>
                    <a:pt x="61" y="0"/>
                  </a:cubicBezTo>
                  <a:cubicBezTo>
                    <a:pt x="63" y="0"/>
                    <a:pt x="63" y="1"/>
                    <a:pt x="63" y="2"/>
                  </a:cubicBezTo>
                  <a:cubicBezTo>
                    <a:pt x="63" y="3"/>
                    <a:pt x="63" y="4"/>
                    <a:pt x="61" y="4"/>
                  </a:cubicBezTo>
                  <a:close/>
                  <a:moveTo>
                    <a:pt x="38" y="4"/>
                  </a:moveTo>
                  <a:cubicBezTo>
                    <a:pt x="26" y="4"/>
                    <a:pt x="26" y="4"/>
                    <a:pt x="26" y="4"/>
                  </a:cubicBezTo>
                  <a:cubicBezTo>
                    <a:pt x="25" y="4"/>
                    <a:pt x="24" y="3"/>
                    <a:pt x="24" y="2"/>
                  </a:cubicBezTo>
                  <a:cubicBezTo>
                    <a:pt x="24" y="1"/>
                    <a:pt x="25" y="0"/>
                    <a:pt x="26" y="0"/>
                  </a:cubicBezTo>
                  <a:cubicBezTo>
                    <a:pt x="38" y="0"/>
                    <a:pt x="38" y="0"/>
                    <a:pt x="38" y="0"/>
                  </a:cubicBezTo>
                  <a:cubicBezTo>
                    <a:pt x="39" y="0"/>
                    <a:pt x="40" y="1"/>
                    <a:pt x="40" y="2"/>
                  </a:cubicBezTo>
                  <a:cubicBezTo>
                    <a:pt x="40" y="3"/>
                    <a:pt x="39" y="4"/>
                    <a:pt x="38" y="4"/>
                  </a:cubicBezTo>
                  <a:close/>
                  <a:moveTo>
                    <a:pt x="14" y="4"/>
                  </a:moveTo>
                  <a:cubicBezTo>
                    <a:pt x="2" y="4"/>
                    <a:pt x="2" y="4"/>
                    <a:pt x="2" y="4"/>
                  </a:cubicBezTo>
                  <a:cubicBezTo>
                    <a:pt x="1" y="4"/>
                    <a:pt x="0" y="3"/>
                    <a:pt x="0" y="2"/>
                  </a:cubicBezTo>
                  <a:cubicBezTo>
                    <a:pt x="0" y="1"/>
                    <a:pt x="1" y="0"/>
                    <a:pt x="2" y="0"/>
                  </a:cubicBezTo>
                  <a:cubicBezTo>
                    <a:pt x="14" y="0"/>
                    <a:pt x="14" y="0"/>
                    <a:pt x="14" y="0"/>
                  </a:cubicBezTo>
                  <a:cubicBezTo>
                    <a:pt x="15" y="0"/>
                    <a:pt x="16" y="1"/>
                    <a:pt x="16" y="2"/>
                  </a:cubicBezTo>
                  <a:cubicBezTo>
                    <a:pt x="16" y="3"/>
                    <a:pt x="15" y="4"/>
                    <a:pt x="14"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537"/>
            <p:cNvSpPr/>
            <p:nvPr/>
          </p:nvSpPr>
          <p:spPr bwMode="auto">
            <a:xfrm>
              <a:off x="3941763" y="5073650"/>
              <a:ext cx="42863" cy="15875"/>
            </a:xfrm>
            <a:custGeom>
              <a:avLst/>
              <a:gdLst>
                <a:gd name="T0" fmla="*/ 8 w 10"/>
                <a:gd name="T1" fmla="*/ 4 h 4"/>
                <a:gd name="T2" fmla="*/ 2 w 10"/>
                <a:gd name="T3" fmla="*/ 4 h 4"/>
                <a:gd name="T4" fmla="*/ 0 w 10"/>
                <a:gd name="T5" fmla="*/ 2 h 4"/>
                <a:gd name="T6" fmla="*/ 2 w 10"/>
                <a:gd name="T7" fmla="*/ 0 h 4"/>
                <a:gd name="T8" fmla="*/ 8 w 10"/>
                <a:gd name="T9" fmla="*/ 0 h 4"/>
                <a:gd name="T10" fmla="*/ 10 w 10"/>
                <a:gd name="T11" fmla="*/ 2 h 4"/>
                <a:gd name="T12" fmla="*/ 8 w 1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8" y="4"/>
                  </a:moveTo>
                  <a:cubicBezTo>
                    <a:pt x="2" y="4"/>
                    <a:pt x="2" y="4"/>
                    <a:pt x="2" y="4"/>
                  </a:cubicBezTo>
                  <a:cubicBezTo>
                    <a:pt x="1" y="4"/>
                    <a:pt x="0" y="3"/>
                    <a:pt x="0" y="2"/>
                  </a:cubicBezTo>
                  <a:cubicBezTo>
                    <a:pt x="0" y="1"/>
                    <a:pt x="1" y="0"/>
                    <a:pt x="2" y="0"/>
                  </a:cubicBezTo>
                  <a:cubicBezTo>
                    <a:pt x="8" y="0"/>
                    <a:pt x="8" y="0"/>
                    <a:pt x="8" y="0"/>
                  </a:cubicBezTo>
                  <a:cubicBezTo>
                    <a:pt x="9" y="0"/>
                    <a:pt x="10" y="1"/>
                    <a:pt x="10" y="2"/>
                  </a:cubicBezTo>
                  <a:cubicBezTo>
                    <a:pt x="10" y="3"/>
                    <a:pt x="9" y="4"/>
                    <a:pt x="8" y="4"/>
                  </a:cubicBezTo>
                  <a:close/>
                </a:path>
              </a:pathLst>
            </a:custGeom>
            <a:solidFill>
              <a:srgbClr val="B0B0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1" name="组合 50"/>
          <p:cNvGrpSpPr/>
          <p:nvPr/>
        </p:nvGrpSpPr>
        <p:grpSpPr>
          <a:xfrm>
            <a:off x="8016875" y="1770030"/>
            <a:ext cx="355600" cy="360363"/>
            <a:chOff x="8826500" y="1781175"/>
            <a:chExt cx="355600" cy="360363"/>
          </a:xfrm>
          <a:solidFill>
            <a:schemeClr val="accent2"/>
          </a:solidFill>
        </p:grpSpPr>
        <p:sp>
          <p:nvSpPr>
            <p:cNvPr id="52" name="Freeform 538"/>
            <p:cNvSpPr>
              <a:spLocks noEditPoints="1"/>
            </p:cNvSpPr>
            <p:nvPr/>
          </p:nvSpPr>
          <p:spPr bwMode="auto">
            <a:xfrm>
              <a:off x="8826500" y="1781175"/>
              <a:ext cx="355600" cy="360363"/>
            </a:xfrm>
            <a:custGeom>
              <a:avLst/>
              <a:gdLst>
                <a:gd name="T0" fmla="*/ 75 w 84"/>
                <a:gd name="T1" fmla="*/ 0 h 85"/>
                <a:gd name="T2" fmla="*/ 9 w 84"/>
                <a:gd name="T3" fmla="*/ 0 h 85"/>
                <a:gd name="T4" fmla="*/ 0 w 84"/>
                <a:gd name="T5" fmla="*/ 10 h 85"/>
                <a:gd name="T6" fmla="*/ 0 w 84"/>
                <a:gd name="T7" fmla="*/ 71 h 85"/>
                <a:gd name="T8" fmla="*/ 0 w 84"/>
                <a:gd name="T9" fmla="*/ 72 h 85"/>
                <a:gd name="T10" fmla="*/ 0 w 84"/>
                <a:gd name="T11" fmla="*/ 80 h 85"/>
                <a:gd name="T12" fmla="*/ 5 w 84"/>
                <a:gd name="T13" fmla="*/ 85 h 85"/>
                <a:gd name="T14" fmla="*/ 79 w 84"/>
                <a:gd name="T15" fmla="*/ 85 h 85"/>
                <a:gd name="T16" fmla="*/ 84 w 84"/>
                <a:gd name="T17" fmla="*/ 80 h 85"/>
                <a:gd name="T18" fmla="*/ 84 w 84"/>
                <a:gd name="T19" fmla="*/ 72 h 85"/>
                <a:gd name="T20" fmla="*/ 84 w 84"/>
                <a:gd name="T21" fmla="*/ 71 h 85"/>
                <a:gd name="T22" fmla="*/ 84 w 84"/>
                <a:gd name="T23" fmla="*/ 10 h 85"/>
                <a:gd name="T24" fmla="*/ 75 w 84"/>
                <a:gd name="T25" fmla="*/ 0 h 85"/>
                <a:gd name="T26" fmla="*/ 82 w 84"/>
                <a:gd name="T27" fmla="*/ 72 h 85"/>
                <a:gd name="T28" fmla="*/ 82 w 84"/>
                <a:gd name="T29" fmla="*/ 80 h 85"/>
                <a:gd name="T30" fmla="*/ 81 w 84"/>
                <a:gd name="T31" fmla="*/ 82 h 85"/>
                <a:gd name="T32" fmla="*/ 79 w 84"/>
                <a:gd name="T33" fmla="*/ 82 h 85"/>
                <a:gd name="T34" fmla="*/ 5 w 84"/>
                <a:gd name="T35" fmla="*/ 82 h 85"/>
                <a:gd name="T36" fmla="*/ 3 w 84"/>
                <a:gd name="T37" fmla="*/ 82 h 85"/>
                <a:gd name="T38" fmla="*/ 3 w 84"/>
                <a:gd name="T39" fmla="*/ 80 h 85"/>
                <a:gd name="T40" fmla="*/ 3 w 84"/>
                <a:gd name="T41" fmla="*/ 72 h 85"/>
                <a:gd name="T42" fmla="*/ 3 w 84"/>
                <a:gd name="T43" fmla="*/ 71 h 85"/>
                <a:gd name="T44" fmla="*/ 3 w 84"/>
                <a:gd name="T45" fmla="*/ 70 h 85"/>
                <a:gd name="T46" fmla="*/ 5 w 84"/>
                <a:gd name="T47" fmla="*/ 69 h 85"/>
                <a:gd name="T48" fmla="*/ 79 w 84"/>
                <a:gd name="T49" fmla="*/ 69 h 85"/>
                <a:gd name="T50" fmla="*/ 81 w 84"/>
                <a:gd name="T51" fmla="*/ 70 h 85"/>
                <a:gd name="T52" fmla="*/ 82 w 84"/>
                <a:gd name="T53" fmla="*/ 71 h 85"/>
                <a:gd name="T54" fmla="*/ 82 w 84"/>
                <a:gd name="T55" fmla="*/ 72 h 85"/>
                <a:gd name="T56" fmla="*/ 82 w 84"/>
                <a:gd name="T57" fmla="*/ 67 h 85"/>
                <a:gd name="T58" fmla="*/ 79 w 84"/>
                <a:gd name="T59" fmla="*/ 67 h 85"/>
                <a:gd name="T60" fmla="*/ 5 w 84"/>
                <a:gd name="T61" fmla="*/ 67 h 85"/>
                <a:gd name="T62" fmla="*/ 3 w 84"/>
                <a:gd name="T63" fmla="*/ 67 h 85"/>
                <a:gd name="T64" fmla="*/ 3 w 84"/>
                <a:gd name="T65" fmla="*/ 10 h 85"/>
                <a:gd name="T66" fmla="*/ 5 w 84"/>
                <a:gd name="T67" fmla="*/ 5 h 85"/>
                <a:gd name="T68" fmla="*/ 9 w 84"/>
                <a:gd name="T69" fmla="*/ 3 h 85"/>
                <a:gd name="T70" fmla="*/ 75 w 84"/>
                <a:gd name="T71" fmla="*/ 3 h 85"/>
                <a:gd name="T72" fmla="*/ 80 w 84"/>
                <a:gd name="T73" fmla="*/ 5 h 85"/>
                <a:gd name="T74" fmla="*/ 82 w 84"/>
                <a:gd name="T75" fmla="*/ 10 h 85"/>
                <a:gd name="T76" fmla="*/ 82 w 84"/>
                <a:gd name="T77" fmla="*/ 67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4" h="85">
                  <a:moveTo>
                    <a:pt x="75" y="0"/>
                  </a:moveTo>
                  <a:cubicBezTo>
                    <a:pt x="9" y="0"/>
                    <a:pt x="9" y="0"/>
                    <a:pt x="9" y="0"/>
                  </a:cubicBezTo>
                  <a:cubicBezTo>
                    <a:pt x="4" y="0"/>
                    <a:pt x="0" y="5"/>
                    <a:pt x="0" y="10"/>
                  </a:cubicBezTo>
                  <a:cubicBezTo>
                    <a:pt x="0" y="71"/>
                    <a:pt x="0" y="71"/>
                    <a:pt x="0" y="71"/>
                  </a:cubicBezTo>
                  <a:cubicBezTo>
                    <a:pt x="0" y="72"/>
                    <a:pt x="0" y="72"/>
                    <a:pt x="0" y="72"/>
                  </a:cubicBezTo>
                  <a:cubicBezTo>
                    <a:pt x="0" y="80"/>
                    <a:pt x="0" y="80"/>
                    <a:pt x="0" y="80"/>
                  </a:cubicBezTo>
                  <a:cubicBezTo>
                    <a:pt x="0" y="82"/>
                    <a:pt x="2" y="85"/>
                    <a:pt x="5" y="85"/>
                  </a:cubicBezTo>
                  <a:cubicBezTo>
                    <a:pt x="79" y="85"/>
                    <a:pt x="79" y="85"/>
                    <a:pt x="79" y="85"/>
                  </a:cubicBezTo>
                  <a:cubicBezTo>
                    <a:pt x="82" y="85"/>
                    <a:pt x="84" y="82"/>
                    <a:pt x="84" y="80"/>
                  </a:cubicBezTo>
                  <a:cubicBezTo>
                    <a:pt x="84" y="72"/>
                    <a:pt x="84" y="72"/>
                    <a:pt x="84" y="72"/>
                  </a:cubicBezTo>
                  <a:cubicBezTo>
                    <a:pt x="84" y="71"/>
                    <a:pt x="84" y="71"/>
                    <a:pt x="84" y="71"/>
                  </a:cubicBezTo>
                  <a:cubicBezTo>
                    <a:pt x="84" y="10"/>
                    <a:pt x="84" y="10"/>
                    <a:pt x="84" y="10"/>
                  </a:cubicBezTo>
                  <a:cubicBezTo>
                    <a:pt x="84" y="5"/>
                    <a:pt x="80" y="0"/>
                    <a:pt x="75" y="0"/>
                  </a:cubicBezTo>
                  <a:close/>
                  <a:moveTo>
                    <a:pt x="82" y="72"/>
                  </a:moveTo>
                  <a:cubicBezTo>
                    <a:pt x="82" y="80"/>
                    <a:pt x="82" y="80"/>
                    <a:pt x="82" y="80"/>
                  </a:cubicBezTo>
                  <a:cubicBezTo>
                    <a:pt x="82" y="81"/>
                    <a:pt x="81" y="81"/>
                    <a:pt x="81" y="82"/>
                  </a:cubicBezTo>
                  <a:cubicBezTo>
                    <a:pt x="80" y="82"/>
                    <a:pt x="80" y="82"/>
                    <a:pt x="79" y="82"/>
                  </a:cubicBezTo>
                  <a:cubicBezTo>
                    <a:pt x="5" y="82"/>
                    <a:pt x="5" y="82"/>
                    <a:pt x="5" y="82"/>
                  </a:cubicBezTo>
                  <a:cubicBezTo>
                    <a:pt x="4" y="82"/>
                    <a:pt x="4" y="82"/>
                    <a:pt x="3" y="82"/>
                  </a:cubicBezTo>
                  <a:cubicBezTo>
                    <a:pt x="3" y="81"/>
                    <a:pt x="3" y="81"/>
                    <a:pt x="3" y="80"/>
                  </a:cubicBezTo>
                  <a:cubicBezTo>
                    <a:pt x="3" y="72"/>
                    <a:pt x="3" y="72"/>
                    <a:pt x="3" y="72"/>
                  </a:cubicBezTo>
                  <a:cubicBezTo>
                    <a:pt x="3" y="71"/>
                    <a:pt x="3" y="71"/>
                    <a:pt x="3" y="71"/>
                  </a:cubicBezTo>
                  <a:cubicBezTo>
                    <a:pt x="3" y="71"/>
                    <a:pt x="3" y="70"/>
                    <a:pt x="3" y="70"/>
                  </a:cubicBezTo>
                  <a:cubicBezTo>
                    <a:pt x="4" y="69"/>
                    <a:pt x="4" y="69"/>
                    <a:pt x="5" y="69"/>
                  </a:cubicBezTo>
                  <a:cubicBezTo>
                    <a:pt x="79" y="69"/>
                    <a:pt x="79" y="69"/>
                    <a:pt x="79" y="69"/>
                  </a:cubicBezTo>
                  <a:cubicBezTo>
                    <a:pt x="80" y="69"/>
                    <a:pt x="80" y="69"/>
                    <a:pt x="81" y="70"/>
                  </a:cubicBezTo>
                  <a:cubicBezTo>
                    <a:pt x="81" y="70"/>
                    <a:pt x="82" y="71"/>
                    <a:pt x="82" y="71"/>
                  </a:cubicBezTo>
                  <a:lnTo>
                    <a:pt x="82" y="72"/>
                  </a:lnTo>
                  <a:close/>
                  <a:moveTo>
                    <a:pt x="82" y="67"/>
                  </a:moveTo>
                  <a:cubicBezTo>
                    <a:pt x="81" y="67"/>
                    <a:pt x="80" y="67"/>
                    <a:pt x="79" y="67"/>
                  </a:cubicBezTo>
                  <a:cubicBezTo>
                    <a:pt x="5" y="67"/>
                    <a:pt x="5" y="67"/>
                    <a:pt x="5" y="67"/>
                  </a:cubicBezTo>
                  <a:cubicBezTo>
                    <a:pt x="4" y="67"/>
                    <a:pt x="3" y="67"/>
                    <a:pt x="3" y="67"/>
                  </a:cubicBezTo>
                  <a:cubicBezTo>
                    <a:pt x="3" y="10"/>
                    <a:pt x="3" y="10"/>
                    <a:pt x="3" y="10"/>
                  </a:cubicBezTo>
                  <a:cubicBezTo>
                    <a:pt x="3" y="8"/>
                    <a:pt x="3" y="6"/>
                    <a:pt x="5" y="5"/>
                  </a:cubicBezTo>
                  <a:cubicBezTo>
                    <a:pt x="6" y="4"/>
                    <a:pt x="8" y="3"/>
                    <a:pt x="9" y="3"/>
                  </a:cubicBezTo>
                  <a:cubicBezTo>
                    <a:pt x="75" y="3"/>
                    <a:pt x="75" y="3"/>
                    <a:pt x="75" y="3"/>
                  </a:cubicBezTo>
                  <a:cubicBezTo>
                    <a:pt x="77" y="3"/>
                    <a:pt x="78" y="4"/>
                    <a:pt x="80" y="5"/>
                  </a:cubicBezTo>
                  <a:cubicBezTo>
                    <a:pt x="81" y="6"/>
                    <a:pt x="82" y="8"/>
                    <a:pt x="82" y="10"/>
                  </a:cubicBezTo>
                  <a:lnTo>
                    <a:pt x="82" y="6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539"/>
            <p:cNvSpPr>
              <a:spLocks noEditPoints="1"/>
            </p:cNvSpPr>
            <p:nvPr/>
          </p:nvSpPr>
          <p:spPr bwMode="auto">
            <a:xfrm>
              <a:off x="9115425" y="2081213"/>
              <a:ext cx="41275" cy="39688"/>
            </a:xfrm>
            <a:custGeom>
              <a:avLst/>
              <a:gdLst>
                <a:gd name="T0" fmla="*/ 5 w 10"/>
                <a:gd name="T1" fmla="*/ 0 h 9"/>
                <a:gd name="T2" fmla="*/ 0 w 10"/>
                <a:gd name="T3" fmla="*/ 5 h 9"/>
                <a:gd name="T4" fmla="*/ 5 w 10"/>
                <a:gd name="T5" fmla="*/ 9 h 9"/>
                <a:gd name="T6" fmla="*/ 10 w 10"/>
                <a:gd name="T7" fmla="*/ 5 h 9"/>
                <a:gd name="T8" fmla="*/ 5 w 10"/>
                <a:gd name="T9" fmla="*/ 0 h 9"/>
                <a:gd name="T10" fmla="*/ 7 w 10"/>
                <a:gd name="T11" fmla="*/ 6 h 9"/>
                <a:gd name="T12" fmla="*/ 5 w 10"/>
                <a:gd name="T13" fmla="*/ 7 h 9"/>
                <a:gd name="T14" fmla="*/ 3 w 10"/>
                <a:gd name="T15" fmla="*/ 6 h 9"/>
                <a:gd name="T16" fmla="*/ 3 w 10"/>
                <a:gd name="T17" fmla="*/ 5 h 9"/>
                <a:gd name="T18" fmla="*/ 3 w 10"/>
                <a:gd name="T19" fmla="*/ 3 h 9"/>
                <a:gd name="T20" fmla="*/ 5 w 10"/>
                <a:gd name="T21" fmla="*/ 2 h 9"/>
                <a:gd name="T22" fmla="*/ 7 w 10"/>
                <a:gd name="T23" fmla="*/ 3 h 9"/>
                <a:gd name="T24" fmla="*/ 7 w 10"/>
                <a:gd name="T25" fmla="*/ 5 h 9"/>
                <a:gd name="T26" fmla="*/ 7 w 10"/>
                <a:gd name="T27"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 h="9">
                  <a:moveTo>
                    <a:pt x="5" y="0"/>
                  </a:moveTo>
                  <a:cubicBezTo>
                    <a:pt x="2" y="0"/>
                    <a:pt x="0" y="2"/>
                    <a:pt x="0" y="5"/>
                  </a:cubicBezTo>
                  <a:cubicBezTo>
                    <a:pt x="0" y="7"/>
                    <a:pt x="2" y="9"/>
                    <a:pt x="5" y="9"/>
                  </a:cubicBezTo>
                  <a:cubicBezTo>
                    <a:pt x="7" y="9"/>
                    <a:pt x="10" y="7"/>
                    <a:pt x="10" y="5"/>
                  </a:cubicBezTo>
                  <a:cubicBezTo>
                    <a:pt x="10" y="2"/>
                    <a:pt x="7" y="0"/>
                    <a:pt x="5" y="0"/>
                  </a:cubicBezTo>
                  <a:close/>
                  <a:moveTo>
                    <a:pt x="7" y="6"/>
                  </a:moveTo>
                  <a:cubicBezTo>
                    <a:pt x="6" y="7"/>
                    <a:pt x="6" y="7"/>
                    <a:pt x="5" y="7"/>
                  </a:cubicBezTo>
                  <a:cubicBezTo>
                    <a:pt x="4" y="7"/>
                    <a:pt x="4" y="7"/>
                    <a:pt x="3" y="6"/>
                  </a:cubicBezTo>
                  <a:cubicBezTo>
                    <a:pt x="3" y="6"/>
                    <a:pt x="3" y="5"/>
                    <a:pt x="3" y="5"/>
                  </a:cubicBezTo>
                  <a:cubicBezTo>
                    <a:pt x="3" y="4"/>
                    <a:pt x="3" y="3"/>
                    <a:pt x="3" y="3"/>
                  </a:cubicBezTo>
                  <a:cubicBezTo>
                    <a:pt x="4" y="3"/>
                    <a:pt x="4" y="2"/>
                    <a:pt x="5" y="2"/>
                  </a:cubicBezTo>
                  <a:cubicBezTo>
                    <a:pt x="6" y="2"/>
                    <a:pt x="6" y="3"/>
                    <a:pt x="7" y="3"/>
                  </a:cubicBezTo>
                  <a:cubicBezTo>
                    <a:pt x="7" y="3"/>
                    <a:pt x="7" y="4"/>
                    <a:pt x="7" y="5"/>
                  </a:cubicBezTo>
                  <a:cubicBezTo>
                    <a:pt x="7" y="5"/>
                    <a:pt x="7" y="6"/>
                    <a:pt x="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540"/>
            <p:cNvSpPr/>
            <p:nvPr/>
          </p:nvSpPr>
          <p:spPr bwMode="auto">
            <a:xfrm>
              <a:off x="8851900" y="2098675"/>
              <a:ext cx="96838" cy="9525"/>
            </a:xfrm>
            <a:custGeom>
              <a:avLst/>
              <a:gdLst>
                <a:gd name="T0" fmla="*/ 22 w 23"/>
                <a:gd name="T1" fmla="*/ 0 h 2"/>
                <a:gd name="T2" fmla="*/ 1 w 23"/>
                <a:gd name="T3" fmla="*/ 0 h 2"/>
                <a:gd name="T4" fmla="*/ 0 w 23"/>
                <a:gd name="T5" fmla="*/ 1 h 2"/>
                <a:gd name="T6" fmla="*/ 1 w 23"/>
                <a:gd name="T7" fmla="*/ 2 h 2"/>
                <a:gd name="T8" fmla="*/ 22 w 23"/>
                <a:gd name="T9" fmla="*/ 2 h 2"/>
                <a:gd name="T10" fmla="*/ 23 w 23"/>
                <a:gd name="T11" fmla="*/ 1 h 2"/>
                <a:gd name="T12" fmla="*/ 22 w 23"/>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23" h="2">
                  <a:moveTo>
                    <a:pt x="22" y="0"/>
                  </a:moveTo>
                  <a:cubicBezTo>
                    <a:pt x="1" y="0"/>
                    <a:pt x="1" y="0"/>
                    <a:pt x="1" y="0"/>
                  </a:cubicBezTo>
                  <a:cubicBezTo>
                    <a:pt x="0" y="0"/>
                    <a:pt x="0" y="0"/>
                    <a:pt x="0" y="1"/>
                  </a:cubicBezTo>
                  <a:cubicBezTo>
                    <a:pt x="0" y="1"/>
                    <a:pt x="0" y="2"/>
                    <a:pt x="1" y="2"/>
                  </a:cubicBezTo>
                  <a:cubicBezTo>
                    <a:pt x="22" y="2"/>
                    <a:pt x="22" y="2"/>
                    <a:pt x="22" y="2"/>
                  </a:cubicBezTo>
                  <a:cubicBezTo>
                    <a:pt x="23" y="2"/>
                    <a:pt x="23" y="1"/>
                    <a:pt x="23" y="1"/>
                  </a:cubicBezTo>
                  <a:cubicBezTo>
                    <a:pt x="23" y="0"/>
                    <a:pt x="23" y="0"/>
                    <a:pt x="2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541"/>
            <p:cNvSpPr/>
            <p:nvPr/>
          </p:nvSpPr>
          <p:spPr bwMode="auto">
            <a:xfrm>
              <a:off x="8945563" y="1925638"/>
              <a:ext cx="119063" cy="92075"/>
            </a:xfrm>
            <a:custGeom>
              <a:avLst/>
              <a:gdLst>
                <a:gd name="T0" fmla="*/ 27 w 28"/>
                <a:gd name="T1" fmla="*/ 0 h 22"/>
                <a:gd name="T2" fmla="*/ 26 w 28"/>
                <a:gd name="T3" fmla="*/ 0 h 22"/>
                <a:gd name="T4" fmla="*/ 26 w 28"/>
                <a:gd name="T5" fmla="*/ 1 h 22"/>
                <a:gd name="T6" fmla="*/ 26 w 28"/>
                <a:gd name="T7" fmla="*/ 1 h 22"/>
                <a:gd name="T8" fmla="*/ 26 w 28"/>
                <a:gd name="T9" fmla="*/ 1 h 22"/>
                <a:gd name="T10" fmla="*/ 26 w 28"/>
                <a:gd name="T11" fmla="*/ 2 h 22"/>
                <a:gd name="T12" fmla="*/ 26 w 28"/>
                <a:gd name="T13" fmla="*/ 8 h 22"/>
                <a:gd name="T14" fmla="*/ 25 w 28"/>
                <a:gd name="T15" fmla="*/ 11 h 22"/>
                <a:gd name="T16" fmla="*/ 24 w 28"/>
                <a:gd name="T17" fmla="*/ 13 h 22"/>
                <a:gd name="T18" fmla="*/ 21 w 28"/>
                <a:gd name="T19" fmla="*/ 13 h 22"/>
                <a:gd name="T20" fmla="*/ 20 w 28"/>
                <a:gd name="T21" fmla="*/ 14 h 22"/>
                <a:gd name="T22" fmla="*/ 20 w 28"/>
                <a:gd name="T23" fmla="*/ 14 h 22"/>
                <a:gd name="T24" fmla="*/ 20 w 28"/>
                <a:gd name="T25" fmla="*/ 14 h 22"/>
                <a:gd name="T26" fmla="*/ 4 w 28"/>
                <a:gd name="T27" fmla="*/ 14 h 22"/>
                <a:gd name="T28" fmla="*/ 8 w 28"/>
                <a:gd name="T29" fmla="*/ 9 h 22"/>
                <a:gd name="T30" fmla="*/ 8 w 28"/>
                <a:gd name="T31" fmla="*/ 7 h 22"/>
                <a:gd name="T32" fmla="*/ 7 w 28"/>
                <a:gd name="T33" fmla="*/ 7 h 22"/>
                <a:gd name="T34" fmla="*/ 0 w 28"/>
                <a:gd name="T35" fmla="*/ 14 h 22"/>
                <a:gd name="T36" fmla="*/ 0 w 28"/>
                <a:gd name="T37" fmla="*/ 14 h 22"/>
                <a:gd name="T38" fmla="*/ 0 w 28"/>
                <a:gd name="T39" fmla="*/ 14 h 22"/>
                <a:gd name="T40" fmla="*/ 0 w 28"/>
                <a:gd name="T41" fmla="*/ 14 h 22"/>
                <a:gd name="T42" fmla="*/ 0 w 28"/>
                <a:gd name="T43" fmla="*/ 14 h 22"/>
                <a:gd name="T44" fmla="*/ 0 w 28"/>
                <a:gd name="T45" fmla="*/ 14 h 22"/>
                <a:gd name="T46" fmla="*/ 0 w 28"/>
                <a:gd name="T47" fmla="*/ 15 h 22"/>
                <a:gd name="T48" fmla="*/ 0 w 28"/>
                <a:gd name="T49" fmla="*/ 15 h 22"/>
                <a:gd name="T50" fmla="*/ 0 w 28"/>
                <a:gd name="T51" fmla="*/ 15 h 22"/>
                <a:gd name="T52" fmla="*/ 0 w 28"/>
                <a:gd name="T53" fmla="*/ 15 h 22"/>
                <a:gd name="T54" fmla="*/ 0 w 28"/>
                <a:gd name="T55" fmla="*/ 15 h 22"/>
                <a:gd name="T56" fmla="*/ 0 w 28"/>
                <a:gd name="T57" fmla="*/ 15 h 22"/>
                <a:gd name="T58" fmla="*/ 0 w 28"/>
                <a:gd name="T59" fmla="*/ 15 h 22"/>
                <a:gd name="T60" fmla="*/ 0 w 28"/>
                <a:gd name="T61" fmla="*/ 15 h 22"/>
                <a:gd name="T62" fmla="*/ 0 w 28"/>
                <a:gd name="T63" fmla="*/ 15 h 22"/>
                <a:gd name="T64" fmla="*/ 0 w 28"/>
                <a:gd name="T65" fmla="*/ 15 h 22"/>
                <a:gd name="T66" fmla="*/ 0 w 28"/>
                <a:gd name="T67" fmla="*/ 16 h 22"/>
                <a:gd name="T68" fmla="*/ 7 w 28"/>
                <a:gd name="T69" fmla="*/ 22 h 22"/>
                <a:gd name="T70" fmla="*/ 8 w 28"/>
                <a:gd name="T71" fmla="*/ 22 h 22"/>
                <a:gd name="T72" fmla="*/ 8 w 28"/>
                <a:gd name="T73" fmla="*/ 20 h 22"/>
                <a:gd name="T74" fmla="*/ 8 w 28"/>
                <a:gd name="T75" fmla="*/ 20 h 22"/>
                <a:gd name="T76" fmla="*/ 4 w 28"/>
                <a:gd name="T77" fmla="*/ 16 h 22"/>
                <a:gd name="T78" fmla="*/ 20 w 28"/>
                <a:gd name="T79" fmla="*/ 16 h 22"/>
                <a:gd name="T80" fmla="*/ 20 w 28"/>
                <a:gd name="T81" fmla="*/ 16 h 22"/>
                <a:gd name="T82" fmla="*/ 24 w 28"/>
                <a:gd name="T83" fmla="*/ 15 h 22"/>
                <a:gd name="T84" fmla="*/ 27 w 28"/>
                <a:gd name="T85" fmla="*/ 12 h 22"/>
                <a:gd name="T86" fmla="*/ 28 w 28"/>
                <a:gd name="T87" fmla="*/ 8 h 22"/>
                <a:gd name="T88" fmla="*/ 28 w 28"/>
                <a:gd name="T89" fmla="*/ 2 h 22"/>
                <a:gd name="T90" fmla="*/ 28 w 28"/>
                <a:gd name="T91" fmla="*/ 1 h 22"/>
                <a:gd name="T92" fmla="*/ 28 w 28"/>
                <a:gd name="T93" fmla="*/ 1 h 22"/>
                <a:gd name="T94" fmla="*/ 28 w 28"/>
                <a:gd name="T95" fmla="*/ 0 h 22"/>
                <a:gd name="T96" fmla="*/ 27 w 28"/>
                <a:gd name="T97"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 h="22">
                  <a:moveTo>
                    <a:pt x="27" y="0"/>
                  </a:moveTo>
                  <a:cubicBezTo>
                    <a:pt x="27" y="0"/>
                    <a:pt x="26" y="0"/>
                    <a:pt x="26" y="0"/>
                  </a:cubicBezTo>
                  <a:cubicBezTo>
                    <a:pt x="26" y="1"/>
                    <a:pt x="26" y="1"/>
                    <a:pt x="26" y="1"/>
                  </a:cubicBezTo>
                  <a:cubicBezTo>
                    <a:pt x="26" y="1"/>
                    <a:pt x="26" y="1"/>
                    <a:pt x="26" y="1"/>
                  </a:cubicBezTo>
                  <a:cubicBezTo>
                    <a:pt x="26" y="1"/>
                    <a:pt x="26" y="1"/>
                    <a:pt x="26" y="1"/>
                  </a:cubicBezTo>
                  <a:cubicBezTo>
                    <a:pt x="26" y="1"/>
                    <a:pt x="26" y="1"/>
                    <a:pt x="26" y="2"/>
                  </a:cubicBezTo>
                  <a:cubicBezTo>
                    <a:pt x="26" y="3"/>
                    <a:pt x="26" y="5"/>
                    <a:pt x="26" y="8"/>
                  </a:cubicBezTo>
                  <a:cubicBezTo>
                    <a:pt x="26" y="9"/>
                    <a:pt x="25" y="10"/>
                    <a:pt x="25" y="11"/>
                  </a:cubicBezTo>
                  <a:cubicBezTo>
                    <a:pt x="25" y="12"/>
                    <a:pt x="24" y="12"/>
                    <a:pt x="24" y="13"/>
                  </a:cubicBezTo>
                  <a:cubicBezTo>
                    <a:pt x="23" y="13"/>
                    <a:pt x="22" y="13"/>
                    <a:pt x="21" y="13"/>
                  </a:cubicBezTo>
                  <a:cubicBezTo>
                    <a:pt x="21" y="14"/>
                    <a:pt x="21" y="14"/>
                    <a:pt x="20" y="14"/>
                  </a:cubicBezTo>
                  <a:cubicBezTo>
                    <a:pt x="20" y="14"/>
                    <a:pt x="20" y="14"/>
                    <a:pt x="20" y="14"/>
                  </a:cubicBezTo>
                  <a:cubicBezTo>
                    <a:pt x="20" y="14"/>
                    <a:pt x="20" y="14"/>
                    <a:pt x="20" y="14"/>
                  </a:cubicBezTo>
                  <a:cubicBezTo>
                    <a:pt x="4" y="14"/>
                    <a:pt x="4" y="14"/>
                    <a:pt x="4" y="14"/>
                  </a:cubicBezTo>
                  <a:cubicBezTo>
                    <a:pt x="8" y="9"/>
                    <a:pt x="8" y="9"/>
                    <a:pt x="8" y="9"/>
                  </a:cubicBezTo>
                  <a:cubicBezTo>
                    <a:pt x="9" y="8"/>
                    <a:pt x="9" y="8"/>
                    <a:pt x="8" y="7"/>
                  </a:cubicBezTo>
                  <a:cubicBezTo>
                    <a:pt x="8" y="7"/>
                    <a:pt x="7" y="7"/>
                    <a:pt x="7" y="7"/>
                  </a:cubicBezTo>
                  <a:cubicBezTo>
                    <a:pt x="0" y="14"/>
                    <a:pt x="0" y="14"/>
                    <a:pt x="0" y="14"/>
                  </a:cubicBezTo>
                  <a:cubicBezTo>
                    <a:pt x="0" y="14"/>
                    <a:pt x="0" y="14"/>
                    <a:pt x="0" y="14"/>
                  </a:cubicBezTo>
                  <a:cubicBezTo>
                    <a:pt x="0" y="14"/>
                    <a:pt x="0" y="14"/>
                    <a:pt x="0" y="14"/>
                  </a:cubicBezTo>
                  <a:cubicBezTo>
                    <a:pt x="0" y="14"/>
                    <a:pt x="0" y="14"/>
                    <a:pt x="0" y="14"/>
                  </a:cubicBezTo>
                  <a:cubicBezTo>
                    <a:pt x="0" y="14"/>
                    <a:pt x="0" y="14"/>
                    <a:pt x="0" y="14"/>
                  </a:cubicBezTo>
                  <a:cubicBezTo>
                    <a:pt x="0" y="14"/>
                    <a:pt x="0" y="14"/>
                    <a:pt x="0" y="14"/>
                  </a:cubicBezTo>
                  <a:cubicBezTo>
                    <a:pt x="0" y="14"/>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6"/>
                    <a:pt x="0" y="16"/>
                  </a:cubicBezTo>
                  <a:cubicBezTo>
                    <a:pt x="7" y="22"/>
                    <a:pt x="7" y="22"/>
                    <a:pt x="7" y="22"/>
                  </a:cubicBezTo>
                  <a:cubicBezTo>
                    <a:pt x="7" y="22"/>
                    <a:pt x="8" y="22"/>
                    <a:pt x="8" y="22"/>
                  </a:cubicBezTo>
                  <a:cubicBezTo>
                    <a:pt x="9" y="22"/>
                    <a:pt x="9" y="21"/>
                    <a:pt x="8" y="20"/>
                  </a:cubicBezTo>
                  <a:cubicBezTo>
                    <a:pt x="8" y="20"/>
                    <a:pt x="8" y="20"/>
                    <a:pt x="8" y="20"/>
                  </a:cubicBezTo>
                  <a:cubicBezTo>
                    <a:pt x="4" y="16"/>
                    <a:pt x="4" y="16"/>
                    <a:pt x="4" y="16"/>
                  </a:cubicBezTo>
                  <a:cubicBezTo>
                    <a:pt x="20" y="16"/>
                    <a:pt x="20" y="16"/>
                    <a:pt x="20" y="16"/>
                  </a:cubicBezTo>
                  <a:cubicBezTo>
                    <a:pt x="20" y="16"/>
                    <a:pt x="20" y="16"/>
                    <a:pt x="20" y="16"/>
                  </a:cubicBezTo>
                  <a:cubicBezTo>
                    <a:pt x="20" y="16"/>
                    <a:pt x="22" y="16"/>
                    <a:pt x="24" y="15"/>
                  </a:cubicBezTo>
                  <a:cubicBezTo>
                    <a:pt x="25" y="14"/>
                    <a:pt x="26" y="14"/>
                    <a:pt x="27" y="12"/>
                  </a:cubicBezTo>
                  <a:cubicBezTo>
                    <a:pt x="28" y="11"/>
                    <a:pt x="28" y="10"/>
                    <a:pt x="28" y="8"/>
                  </a:cubicBezTo>
                  <a:cubicBezTo>
                    <a:pt x="28" y="5"/>
                    <a:pt x="28" y="3"/>
                    <a:pt x="28" y="2"/>
                  </a:cubicBezTo>
                  <a:cubicBezTo>
                    <a:pt x="28" y="1"/>
                    <a:pt x="28" y="1"/>
                    <a:pt x="28" y="1"/>
                  </a:cubicBezTo>
                  <a:cubicBezTo>
                    <a:pt x="28" y="1"/>
                    <a:pt x="28" y="1"/>
                    <a:pt x="28" y="1"/>
                  </a:cubicBezTo>
                  <a:cubicBezTo>
                    <a:pt x="28" y="1"/>
                    <a:pt x="28" y="1"/>
                    <a:pt x="28" y="0"/>
                  </a:cubicBezTo>
                  <a:cubicBezTo>
                    <a:pt x="28" y="0"/>
                    <a:pt x="27" y="0"/>
                    <a:pt x="2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542"/>
            <p:cNvSpPr/>
            <p:nvPr/>
          </p:nvSpPr>
          <p:spPr bwMode="auto">
            <a:xfrm>
              <a:off x="8945563" y="1839913"/>
              <a:ext cx="119063" cy="98425"/>
            </a:xfrm>
            <a:custGeom>
              <a:avLst/>
              <a:gdLst>
                <a:gd name="T0" fmla="*/ 28 w 28"/>
                <a:gd name="T1" fmla="*/ 8 h 23"/>
                <a:gd name="T2" fmla="*/ 28 w 28"/>
                <a:gd name="T3" fmla="*/ 8 h 23"/>
                <a:gd name="T4" fmla="*/ 28 w 28"/>
                <a:gd name="T5" fmla="*/ 8 h 23"/>
                <a:gd name="T6" fmla="*/ 28 w 28"/>
                <a:gd name="T7" fmla="*/ 8 h 23"/>
                <a:gd name="T8" fmla="*/ 28 w 28"/>
                <a:gd name="T9" fmla="*/ 7 h 23"/>
                <a:gd name="T10" fmla="*/ 28 w 28"/>
                <a:gd name="T11" fmla="*/ 7 h 23"/>
                <a:gd name="T12" fmla="*/ 28 w 28"/>
                <a:gd name="T13" fmla="*/ 7 h 23"/>
                <a:gd name="T14" fmla="*/ 22 w 28"/>
                <a:gd name="T15" fmla="*/ 1 h 23"/>
                <a:gd name="T16" fmla="*/ 20 w 28"/>
                <a:gd name="T17" fmla="*/ 1 h 23"/>
                <a:gd name="T18" fmla="*/ 20 w 28"/>
                <a:gd name="T19" fmla="*/ 2 h 23"/>
                <a:gd name="T20" fmla="*/ 24 w 28"/>
                <a:gd name="T21" fmla="*/ 7 h 23"/>
                <a:gd name="T22" fmla="*/ 8 w 28"/>
                <a:gd name="T23" fmla="*/ 7 h 23"/>
                <a:gd name="T24" fmla="*/ 8 w 28"/>
                <a:gd name="T25" fmla="*/ 7 h 23"/>
                <a:gd name="T26" fmla="*/ 4 w 28"/>
                <a:gd name="T27" fmla="*/ 8 h 23"/>
                <a:gd name="T28" fmla="*/ 1 w 28"/>
                <a:gd name="T29" fmla="*/ 10 h 23"/>
                <a:gd name="T30" fmla="*/ 0 w 28"/>
                <a:gd name="T31" fmla="*/ 15 h 23"/>
                <a:gd name="T32" fmla="*/ 0 w 28"/>
                <a:gd name="T33" fmla="*/ 22 h 23"/>
                <a:gd name="T34" fmla="*/ 0 w 28"/>
                <a:gd name="T35" fmla="*/ 22 h 23"/>
                <a:gd name="T36" fmla="*/ 0 w 28"/>
                <a:gd name="T37" fmla="*/ 23 h 23"/>
                <a:gd name="T38" fmla="*/ 1 w 28"/>
                <a:gd name="T39" fmla="*/ 23 h 23"/>
                <a:gd name="T40" fmla="*/ 2 w 28"/>
                <a:gd name="T41" fmla="*/ 23 h 23"/>
                <a:gd name="T42" fmla="*/ 2 w 28"/>
                <a:gd name="T43" fmla="*/ 22 h 23"/>
                <a:gd name="T44" fmla="*/ 2 w 28"/>
                <a:gd name="T45" fmla="*/ 22 h 23"/>
                <a:gd name="T46" fmla="*/ 2 w 28"/>
                <a:gd name="T47" fmla="*/ 15 h 23"/>
                <a:gd name="T48" fmla="*/ 3 w 28"/>
                <a:gd name="T49" fmla="*/ 12 h 23"/>
                <a:gd name="T50" fmla="*/ 5 w 28"/>
                <a:gd name="T51" fmla="*/ 10 h 23"/>
                <a:gd name="T52" fmla="*/ 7 w 28"/>
                <a:gd name="T53" fmla="*/ 9 h 23"/>
                <a:gd name="T54" fmla="*/ 8 w 28"/>
                <a:gd name="T55" fmla="*/ 9 h 23"/>
                <a:gd name="T56" fmla="*/ 8 w 28"/>
                <a:gd name="T57" fmla="*/ 9 h 23"/>
                <a:gd name="T58" fmla="*/ 8 w 28"/>
                <a:gd name="T59" fmla="*/ 9 h 23"/>
                <a:gd name="T60" fmla="*/ 24 w 28"/>
                <a:gd name="T61" fmla="*/ 9 h 23"/>
                <a:gd name="T62" fmla="*/ 20 w 28"/>
                <a:gd name="T63" fmla="*/ 14 h 23"/>
                <a:gd name="T64" fmla="*/ 20 w 28"/>
                <a:gd name="T65" fmla="*/ 16 h 23"/>
                <a:gd name="T66" fmla="*/ 22 w 28"/>
                <a:gd name="T67" fmla="*/ 16 h 23"/>
                <a:gd name="T68" fmla="*/ 28 w 28"/>
                <a:gd name="T69" fmla="*/ 9 h 23"/>
                <a:gd name="T70" fmla="*/ 28 w 28"/>
                <a:gd name="T71" fmla="*/ 9 h 23"/>
                <a:gd name="T72" fmla="*/ 28 w 28"/>
                <a:gd name="T73" fmla="*/ 9 h 23"/>
                <a:gd name="T74" fmla="*/ 28 w 28"/>
                <a:gd name="T75" fmla="*/ 9 h 23"/>
                <a:gd name="T76" fmla="*/ 28 w 28"/>
                <a:gd name="T77" fmla="*/ 9 h 23"/>
                <a:gd name="T78" fmla="*/ 28 w 28"/>
                <a:gd name="T79" fmla="*/ 8 h 23"/>
                <a:gd name="T80" fmla="*/ 28 w 28"/>
                <a:gd name="T81" fmla="*/ 8 h 23"/>
                <a:gd name="T82" fmla="*/ 28 w 28"/>
                <a:gd name="T83" fmla="*/ 8 h 23"/>
                <a:gd name="T84" fmla="*/ 28 w 28"/>
                <a:gd name="T85" fmla="*/ 8 h 23"/>
                <a:gd name="T86" fmla="*/ 28 w 28"/>
                <a:gd name="T87" fmla="*/ 8 h 23"/>
                <a:gd name="T88" fmla="*/ 28 w 28"/>
                <a:gd name="T8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 h="23">
                  <a:moveTo>
                    <a:pt x="28" y="8"/>
                  </a:moveTo>
                  <a:cubicBezTo>
                    <a:pt x="28" y="8"/>
                    <a:pt x="28" y="8"/>
                    <a:pt x="28" y="8"/>
                  </a:cubicBezTo>
                  <a:cubicBezTo>
                    <a:pt x="28" y="8"/>
                    <a:pt x="28" y="8"/>
                    <a:pt x="28" y="8"/>
                  </a:cubicBezTo>
                  <a:cubicBezTo>
                    <a:pt x="28" y="8"/>
                    <a:pt x="28" y="8"/>
                    <a:pt x="28" y="8"/>
                  </a:cubicBezTo>
                  <a:cubicBezTo>
                    <a:pt x="28" y="8"/>
                    <a:pt x="28" y="8"/>
                    <a:pt x="28" y="7"/>
                  </a:cubicBezTo>
                  <a:cubicBezTo>
                    <a:pt x="28" y="7"/>
                    <a:pt x="28" y="7"/>
                    <a:pt x="28" y="7"/>
                  </a:cubicBezTo>
                  <a:cubicBezTo>
                    <a:pt x="28" y="7"/>
                    <a:pt x="28" y="7"/>
                    <a:pt x="28" y="7"/>
                  </a:cubicBezTo>
                  <a:cubicBezTo>
                    <a:pt x="22" y="1"/>
                    <a:pt x="22" y="1"/>
                    <a:pt x="22" y="1"/>
                  </a:cubicBezTo>
                  <a:cubicBezTo>
                    <a:pt x="21" y="0"/>
                    <a:pt x="20" y="0"/>
                    <a:pt x="20" y="1"/>
                  </a:cubicBezTo>
                  <a:cubicBezTo>
                    <a:pt x="20" y="1"/>
                    <a:pt x="20" y="2"/>
                    <a:pt x="20" y="2"/>
                  </a:cubicBezTo>
                  <a:cubicBezTo>
                    <a:pt x="24" y="7"/>
                    <a:pt x="24" y="7"/>
                    <a:pt x="24" y="7"/>
                  </a:cubicBezTo>
                  <a:cubicBezTo>
                    <a:pt x="8" y="7"/>
                    <a:pt x="8" y="7"/>
                    <a:pt x="8" y="7"/>
                  </a:cubicBezTo>
                  <a:cubicBezTo>
                    <a:pt x="8" y="7"/>
                    <a:pt x="8" y="7"/>
                    <a:pt x="8" y="7"/>
                  </a:cubicBezTo>
                  <a:cubicBezTo>
                    <a:pt x="8" y="7"/>
                    <a:pt x="6" y="7"/>
                    <a:pt x="4" y="8"/>
                  </a:cubicBezTo>
                  <a:cubicBezTo>
                    <a:pt x="3" y="9"/>
                    <a:pt x="2" y="9"/>
                    <a:pt x="1" y="10"/>
                  </a:cubicBezTo>
                  <a:cubicBezTo>
                    <a:pt x="1" y="12"/>
                    <a:pt x="0" y="13"/>
                    <a:pt x="0" y="15"/>
                  </a:cubicBezTo>
                  <a:cubicBezTo>
                    <a:pt x="0" y="21"/>
                    <a:pt x="0" y="22"/>
                    <a:pt x="0" y="22"/>
                  </a:cubicBezTo>
                  <a:cubicBezTo>
                    <a:pt x="0" y="22"/>
                    <a:pt x="0" y="22"/>
                    <a:pt x="0" y="22"/>
                  </a:cubicBezTo>
                  <a:cubicBezTo>
                    <a:pt x="0" y="22"/>
                    <a:pt x="0" y="22"/>
                    <a:pt x="0" y="23"/>
                  </a:cubicBezTo>
                  <a:cubicBezTo>
                    <a:pt x="1" y="23"/>
                    <a:pt x="1" y="23"/>
                    <a:pt x="1" y="23"/>
                  </a:cubicBezTo>
                  <a:cubicBezTo>
                    <a:pt x="2" y="23"/>
                    <a:pt x="2" y="23"/>
                    <a:pt x="2" y="23"/>
                  </a:cubicBezTo>
                  <a:cubicBezTo>
                    <a:pt x="2" y="22"/>
                    <a:pt x="2" y="22"/>
                    <a:pt x="2" y="22"/>
                  </a:cubicBezTo>
                  <a:cubicBezTo>
                    <a:pt x="2" y="22"/>
                    <a:pt x="2" y="22"/>
                    <a:pt x="2" y="22"/>
                  </a:cubicBezTo>
                  <a:cubicBezTo>
                    <a:pt x="2" y="22"/>
                    <a:pt x="2" y="21"/>
                    <a:pt x="2" y="15"/>
                  </a:cubicBezTo>
                  <a:cubicBezTo>
                    <a:pt x="2" y="13"/>
                    <a:pt x="3" y="12"/>
                    <a:pt x="3" y="12"/>
                  </a:cubicBezTo>
                  <a:cubicBezTo>
                    <a:pt x="4" y="11"/>
                    <a:pt x="4" y="11"/>
                    <a:pt x="5" y="10"/>
                  </a:cubicBezTo>
                  <a:cubicBezTo>
                    <a:pt x="5" y="10"/>
                    <a:pt x="6" y="10"/>
                    <a:pt x="7" y="9"/>
                  </a:cubicBezTo>
                  <a:cubicBezTo>
                    <a:pt x="7" y="9"/>
                    <a:pt x="8" y="9"/>
                    <a:pt x="8" y="9"/>
                  </a:cubicBezTo>
                  <a:cubicBezTo>
                    <a:pt x="8" y="9"/>
                    <a:pt x="8" y="9"/>
                    <a:pt x="8" y="9"/>
                  </a:cubicBezTo>
                  <a:cubicBezTo>
                    <a:pt x="8" y="9"/>
                    <a:pt x="8" y="9"/>
                    <a:pt x="8" y="9"/>
                  </a:cubicBezTo>
                  <a:cubicBezTo>
                    <a:pt x="24" y="9"/>
                    <a:pt x="24" y="9"/>
                    <a:pt x="24" y="9"/>
                  </a:cubicBezTo>
                  <a:cubicBezTo>
                    <a:pt x="20" y="14"/>
                    <a:pt x="20" y="14"/>
                    <a:pt x="20" y="14"/>
                  </a:cubicBezTo>
                  <a:cubicBezTo>
                    <a:pt x="20" y="15"/>
                    <a:pt x="20" y="15"/>
                    <a:pt x="20" y="16"/>
                  </a:cubicBezTo>
                  <a:cubicBezTo>
                    <a:pt x="21" y="16"/>
                    <a:pt x="21" y="16"/>
                    <a:pt x="22" y="16"/>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8"/>
                    <a:pt x="28" y="8"/>
                    <a:pt x="28" y="8"/>
                  </a:cubicBezTo>
                  <a:cubicBezTo>
                    <a:pt x="28" y="8"/>
                    <a:pt x="28" y="8"/>
                    <a:pt x="28" y="8"/>
                  </a:cubicBezTo>
                  <a:cubicBezTo>
                    <a:pt x="28" y="8"/>
                    <a:pt x="28" y="8"/>
                    <a:pt x="28" y="8"/>
                  </a:cubicBezTo>
                  <a:cubicBezTo>
                    <a:pt x="28" y="8"/>
                    <a:pt x="28" y="8"/>
                    <a:pt x="28" y="8"/>
                  </a:cubicBezTo>
                  <a:cubicBezTo>
                    <a:pt x="28" y="8"/>
                    <a:pt x="28" y="8"/>
                    <a:pt x="28" y="8"/>
                  </a:cubicBezTo>
                  <a:cubicBezTo>
                    <a:pt x="28" y="8"/>
                    <a:pt x="28" y="8"/>
                    <a:pt x="28"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7" name="组合 56"/>
          <p:cNvGrpSpPr/>
          <p:nvPr/>
        </p:nvGrpSpPr>
        <p:grpSpPr>
          <a:xfrm>
            <a:off x="8448674" y="4264025"/>
            <a:ext cx="339725" cy="407988"/>
            <a:chOff x="9199563" y="4219575"/>
            <a:chExt cx="339725" cy="407988"/>
          </a:xfrm>
          <a:solidFill>
            <a:schemeClr val="accent1"/>
          </a:solidFill>
        </p:grpSpPr>
        <p:sp>
          <p:nvSpPr>
            <p:cNvPr id="58" name="Freeform 543"/>
            <p:cNvSpPr>
              <a:spLocks noEditPoints="1"/>
            </p:cNvSpPr>
            <p:nvPr/>
          </p:nvSpPr>
          <p:spPr bwMode="auto">
            <a:xfrm>
              <a:off x="9199563" y="4219575"/>
              <a:ext cx="339725" cy="407988"/>
            </a:xfrm>
            <a:custGeom>
              <a:avLst/>
              <a:gdLst>
                <a:gd name="T0" fmla="*/ 63 w 80"/>
                <a:gd name="T1" fmla="*/ 1 h 96"/>
                <a:gd name="T2" fmla="*/ 63 w 80"/>
                <a:gd name="T3" fmla="*/ 1 h 96"/>
                <a:gd name="T4" fmla="*/ 63 w 80"/>
                <a:gd name="T5" fmla="*/ 1 h 96"/>
                <a:gd name="T6" fmla="*/ 63 w 80"/>
                <a:gd name="T7" fmla="*/ 1 h 96"/>
                <a:gd name="T8" fmla="*/ 63 w 80"/>
                <a:gd name="T9" fmla="*/ 0 h 96"/>
                <a:gd name="T10" fmla="*/ 62 w 80"/>
                <a:gd name="T11" fmla="*/ 0 h 96"/>
                <a:gd name="T12" fmla="*/ 62 w 80"/>
                <a:gd name="T13" fmla="*/ 0 h 96"/>
                <a:gd name="T14" fmla="*/ 62 w 80"/>
                <a:gd name="T15" fmla="*/ 0 h 96"/>
                <a:gd name="T16" fmla="*/ 62 w 80"/>
                <a:gd name="T17" fmla="*/ 0 h 96"/>
                <a:gd name="T18" fmla="*/ 62 w 80"/>
                <a:gd name="T19" fmla="*/ 0 h 96"/>
                <a:gd name="T20" fmla="*/ 62 w 80"/>
                <a:gd name="T21" fmla="*/ 0 h 96"/>
                <a:gd name="T22" fmla="*/ 2 w 80"/>
                <a:gd name="T23" fmla="*/ 0 h 96"/>
                <a:gd name="T24" fmla="*/ 1 w 80"/>
                <a:gd name="T25" fmla="*/ 1 h 96"/>
                <a:gd name="T26" fmla="*/ 0 w 80"/>
                <a:gd name="T27" fmla="*/ 1 h 96"/>
                <a:gd name="T28" fmla="*/ 0 w 80"/>
                <a:gd name="T29" fmla="*/ 83 h 96"/>
                <a:gd name="T30" fmla="*/ 0 w 80"/>
                <a:gd name="T31" fmla="*/ 95 h 96"/>
                <a:gd name="T32" fmla="*/ 1 w 80"/>
                <a:gd name="T33" fmla="*/ 96 h 96"/>
                <a:gd name="T34" fmla="*/ 2 w 80"/>
                <a:gd name="T35" fmla="*/ 96 h 96"/>
                <a:gd name="T36" fmla="*/ 79 w 80"/>
                <a:gd name="T37" fmla="*/ 96 h 96"/>
                <a:gd name="T38" fmla="*/ 80 w 80"/>
                <a:gd name="T39" fmla="*/ 96 h 96"/>
                <a:gd name="T40" fmla="*/ 80 w 80"/>
                <a:gd name="T41" fmla="*/ 95 h 96"/>
                <a:gd name="T42" fmla="*/ 80 w 80"/>
                <a:gd name="T43" fmla="*/ 83 h 96"/>
                <a:gd name="T44" fmla="*/ 80 w 80"/>
                <a:gd name="T45" fmla="*/ 19 h 96"/>
                <a:gd name="T46" fmla="*/ 80 w 80"/>
                <a:gd name="T47" fmla="*/ 18 h 96"/>
                <a:gd name="T48" fmla="*/ 80 w 80"/>
                <a:gd name="T49" fmla="*/ 17 h 96"/>
                <a:gd name="T50" fmla="*/ 63 w 80"/>
                <a:gd name="T51" fmla="*/ 1 h 96"/>
                <a:gd name="T52" fmla="*/ 63 w 80"/>
                <a:gd name="T53" fmla="*/ 5 h 96"/>
                <a:gd name="T54" fmla="*/ 76 w 80"/>
                <a:gd name="T55" fmla="*/ 18 h 96"/>
                <a:gd name="T56" fmla="*/ 63 w 80"/>
                <a:gd name="T57" fmla="*/ 18 h 96"/>
                <a:gd name="T58" fmla="*/ 63 w 80"/>
                <a:gd name="T59" fmla="*/ 5 h 96"/>
                <a:gd name="T60" fmla="*/ 77 w 80"/>
                <a:gd name="T61" fmla="*/ 94 h 96"/>
                <a:gd name="T62" fmla="*/ 3 w 80"/>
                <a:gd name="T63" fmla="*/ 94 h 96"/>
                <a:gd name="T64" fmla="*/ 3 w 80"/>
                <a:gd name="T65" fmla="*/ 85 h 96"/>
                <a:gd name="T66" fmla="*/ 77 w 80"/>
                <a:gd name="T67" fmla="*/ 85 h 96"/>
                <a:gd name="T68" fmla="*/ 77 w 80"/>
                <a:gd name="T69" fmla="*/ 94 h 96"/>
                <a:gd name="T70" fmla="*/ 77 w 80"/>
                <a:gd name="T71" fmla="*/ 82 h 96"/>
                <a:gd name="T72" fmla="*/ 3 w 80"/>
                <a:gd name="T73" fmla="*/ 82 h 96"/>
                <a:gd name="T74" fmla="*/ 3 w 80"/>
                <a:gd name="T75" fmla="*/ 3 h 96"/>
                <a:gd name="T76" fmla="*/ 61 w 80"/>
                <a:gd name="T77" fmla="*/ 3 h 96"/>
                <a:gd name="T78" fmla="*/ 61 w 80"/>
                <a:gd name="T79" fmla="*/ 19 h 96"/>
                <a:gd name="T80" fmla="*/ 61 w 80"/>
                <a:gd name="T81" fmla="*/ 20 h 96"/>
                <a:gd name="T82" fmla="*/ 62 w 80"/>
                <a:gd name="T83" fmla="*/ 20 h 96"/>
                <a:gd name="T84" fmla="*/ 77 w 80"/>
                <a:gd name="T85" fmla="*/ 20 h 96"/>
                <a:gd name="T86" fmla="*/ 77 w 80"/>
                <a:gd name="T87" fmla="*/ 8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0" h="96">
                  <a:moveTo>
                    <a:pt x="63" y="1"/>
                  </a:moveTo>
                  <a:cubicBezTo>
                    <a:pt x="63" y="1"/>
                    <a:pt x="63" y="1"/>
                    <a:pt x="63" y="1"/>
                  </a:cubicBezTo>
                  <a:cubicBezTo>
                    <a:pt x="63" y="1"/>
                    <a:pt x="63" y="1"/>
                    <a:pt x="63" y="1"/>
                  </a:cubicBezTo>
                  <a:cubicBezTo>
                    <a:pt x="63" y="1"/>
                    <a:pt x="63" y="1"/>
                    <a:pt x="63" y="1"/>
                  </a:cubicBezTo>
                  <a:cubicBezTo>
                    <a:pt x="63" y="0"/>
                    <a:pt x="63" y="0"/>
                    <a:pt x="63" y="0"/>
                  </a:cubicBezTo>
                  <a:cubicBezTo>
                    <a:pt x="63" y="0"/>
                    <a:pt x="62" y="0"/>
                    <a:pt x="62" y="0"/>
                  </a:cubicBezTo>
                  <a:cubicBezTo>
                    <a:pt x="62" y="0"/>
                    <a:pt x="62" y="0"/>
                    <a:pt x="62" y="0"/>
                  </a:cubicBezTo>
                  <a:cubicBezTo>
                    <a:pt x="62" y="0"/>
                    <a:pt x="62" y="0"/>
                    <a:pt x="62" y="0"/>
                  </a:cubicBezTo>
                  <a:cubicBezTo>
                    <a:pt x="62" y="0"/>
                    <a:pt x="62" y="0"/>
                    <a:pt x="62" y="0"/>
                  </a:cubicBezTo>
                  <a:cubicBezTo>
                    <a:pt x="62" y="0"/>
                    <a:pt x="62" y="0"/>
                    <a:pt x="62" y="0"/>
                  </a:cubicBezTo>
                  <a:cubicBezTo>
                    <a:pt x="62" y="0"/>
                    <a:pt x="62" y="0"/>
                    <a:pt x="62" y="0"/>
                  </a:cubicBezTo>
                  <a:cubicBezTo>
                    <a:pt x="2" y="0"/>
                    <a:pt x="2" y="0"/>
                    <a:pt x="2" y="0"/>
                  </a:cubicBezTo>
                  <a:cubicBezTo>
                    <a:pt x="1" y="0"/>
                    <a:pt x="1" y="0"/>
                    <a:pt x="1" y="1"/>
                  </a:cubicBezTo>
                  <a:cubicBezTo>
                    <a:pt x="0" y="1"/>
                    <a:pt x="0" y="1"/>
                    <a:pt x="0" y="1"/>
                  </a:cubicBezTo>
                  <a:cubicBezTo>
                    <a:pt x="0" y="83"/>
                    <a:pt x="0" y="83"/>
                    <a:pt x="0" y="83"/>
                  </a:cubicBezTo>
                  <a:cubicBezTo>
                    <a:pt x="0" y="95"/>
                    <a:pt x="0" y="95"/>
                    <a:pt x="0" y="95"/>
                  </a:cubicBezTo>
                  <a:cubicBezTo>
                    <a:pt x="0" y="95"/>
                    <a:pt x="0" y="95"/>
                    <a:pt x="1" y="96"/>
                  </a:cubicBezTo>
                  <a:cubicBezTo>
                    <a:pt x="1" y="96"/>
                    <a:pt x="1" y="96"/>
                    <a:pt x="2" y="96"/>
                  </a:cubicBezTo>
                  <a:cubicBezTo>
                    <a:pt x="79" y="96"/>
                    <a:pt x="79" y="96"/>
                    <a:pt x="79" y="96"/>
                  </a:cubicBezTo>
                  <a:cubicBezTo>
                    <a:pt x="79" y="96"/>
                    <a:pt x="79" y="96"/>
                    <a:pt x="80" y="96"/>
                  </a:cubicBezTo>
                  <a:cubicBezTo>
                    <a:pt x="80" y="95"/>
                    <a:pt x="80" y="95"/>
                    <a:pt x="80" y="95"/>
                  </a:cubicBezTo>
                  <a:cubicBezTo>
                    <a:pt x="80" y="83"/>
                    <a:pt x="80" y="83"/>
                    <a:pt x="80" y="83"/>
                  </a:cubicBezTo>
                  <a:cubicBezTo>
                    <a:pt x="80" y="19"/>
                    <a:pt x="80" y="19"/>
                    <a:pt x="80" y="19"/>
                  </a:cubicBezTo>
                  <a:cubicBezTo>
                    <a:pt x="80" y="18"/>
                    <a:pt x="80" y="18"/>
                    <a:pt x="80" y="18"/>
                  </a:cubicBezTo>
                  <a:cubicBezTo>
                    <a:pt x="80" y="18"/>
                    <a:pt x="80" y="18"/>
                    <a:pt x="80" y="17"/>
                  </a:cubicBezTo>
                  <a:lnTo>
                    <a:pt x="63" y="1"/>
                  </a:lnTo>
                  <a:close/>
                  <a:moveTo>
                    <a:pt x="63" y="5"/>
                  </a:moveTo>
                  <a:cubicBezTo>
                    <a:pt x="76" y="18"/>
                    <a:pt x="76" y="18"/>
                    <a:pt x="76" y="18"/>
                  </a:cubicBezTo>
                  <a:cubicBezTo>
                    <a:pt x="63" y="18"/>
                    <a:pt x="63" y="18"/>
                    <a:pt x="63" y="18"/>
                  </a:cubicBezTo>
                  <a:lnTo>
                    <a:pt x="63" y="5"/>
                  </a:lnTo>
                  <a:close/>
                  <a:moveTo>
                    <a:pt x="77" y="94"/>
                  </a:moveTo>
                  <a:cubicBezTo>
                    <a:pt x="3" y="94"/>
                    <a:pt x="3" y="94"/>
                    <a:pt x="3" y="94"/>
                  </a:cubicBezTo>
                  <a:cubicBezTo>
                    <a:pt x="3" y="85"/>
                    <a:pt x="3" y="85"/>
                    <a:pt x="3" y="85"/>
                  </a:cubicBezTo>
                  <a:cubicBezTo>
                    <a:pt x="77" y="85"/>
                    <a:pt x="77" y="85"/>
                    <a:pt x="77" y="85"/>
                  </a:cubicBezTo>
                  <a:lnTo>
                    <a:pt x="77" y="94"/>
                  </a:lnTo>
                  <a:close/>
                  <a:moveTo>
                    <a:pt x="77" y="82"/>
                  </a:moveTo>
                  <a:cubicBezTo>
                    <a:pt x="3" y="82"/>
                    <a:pt x="3" y="82"/>
                    <a:pt x="3" y="82"/>
                  </a:cubicBezTo>
                  <a:cubicBezTo>
                    <a:pt x="3" y="3"/>
                    <a:pt x="3" y="3"/>
                    <a:pt x="3" y="3"/>
                  </a:cubicBezTo>
                  <a:cubicBezTo>
                    <a:pt x="61" y="3"/>
                    <a:pt x="61" y="3"/>
                    <a:pt x="61" y="3"/>
                  </a:cubicBezTo>
                  <a:cubicBezTo>
                    <a:pt x="61" y="19"/>
                    <a:pt x="61" y="19"/>
                    <a:pt x="61" y="19"/>
                  </a:cubicBezTo>
                  <a:cubicBezTo>
                    <a:pt x="61" y="19"/>
                    <a:pt x="61" y="20"/>
                    <a:pt x="61" y="20"/>
                  </a:cubicBezTo>
                  <a:cubicBezTo>
                    <a:pt x="61" y="20"/>
                    <a:pt x="61" y="20"/>
                    <a:pt x="62" y="20"/>
                  </a:cubicBezTo>
                  <a:cubicBezTo>
                    <a:pt x="77" y="20"/>
                    <a:pt x="77" y="20"/>
                    <a:pt x="77" y="20"/>
                  </a:cubicBezTo>
                  <a:lnTo>
                    <a:pt x="77" y="8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544"/>
            <p:cNvSpPr>
              <a:spLocks noEditPoints="1"/>
            </p:cNvSpPr>
            <p:nvPr/>
          </p:nvSpPr>
          <p:spPr bwMode="auto">
            <a:xfrm>
              <a:off x="9293225" y="4305300"/>
              <a:ext cx="139700" cy="207963"/>
            </a:xfrm>
            <a:custGeom>
              <a:avLst/>
              <a:gdLst>
                <a:gd name="T0" fmla="*/ 29 w 33"/>
                <a:gd name="T1" fmla="*/ 15 h 49"/>
                <a:gd name="T2" fmla="*/ 25 w 33"/>
                <a:gd name="T3" fmla="*/ 15 h 49"/>
                <a:gd name="T4" fmla="*/ 25 w 33"/>
                <a:gd name="T5" fmla="*/ 9 h 49"/>
                <a:gd name="T6" fmla="*/ 25 w 33"/>
                <a:gd name="T7" fmla="*/ 9 h 49"/>
                <a:gd name="T8" fmla="*/ 25 w 33"/>
                <a:gd name="T9" fmla="*/ 7 h 49"/>
                <a:gd name="T10" fmla="*/ 23 w 33"/>
                <a:gd name="T11" fmla="*/ 3 h 49"/>
                <a:gd name="T12" fmla="*/ 20 w 33"/>
                <a:gd name="T13" fmla="*/ 1 h 49"/>
                <a:gd name="T14" fmla="*/ 16 w 33"/>
                <a:gd name="T15" fmla="*/ 0 h 49"/>
                <a:gd name="T16" fmla="*/ 11 w 33"/>
                <a:gd name="T17" fmla="*/ 1 h 49"/>
                <a:gd name="T18" fmla="*/ 9 w 33"/>
                <a:gd name="T19" fmla="*/ 4 h 49"/>
                <a:gd name="T20" fmla="*/ 7 w 33"/>
                <a:gd name="T21" fmla="*/ 7 h 49"/>
                <a:gd name="T22" fmla="*/ 7 w 33"/>
                <a:gd name="T23" fmla="*/ 9 h 49"/>
                <a:gd name="T24" fmla="*/ 7 w 33"/>
                <a:gd name="T25" fmla="*/ 9 h 49"/>
                <a:gd name="T26" fmla="*/ 7 w 33"/>
                <a:gd name="T27" fmla="*/ 9 h 49"/>
                <a:gd name="T28" fmla="*/ 7 w 33"/>
                <a:gd name="T29" fmla="*/ 15 h 49"/>
                <a:gd name="T30" fmla="*/ 4 w 33"/>
                <a:gd name="T31" fmla="*/ 15 h 49"/>
                <a:gd name="T32" fmla="*/ 0 w 33"/>
                <a:gd name="T33" fmla="*/ 19 h 49"/>
                <a:gd name="T34" fmla="*/ 0 w 33"/>
                <a:gd name="T35" fmla="*/ 45 h 49"/>
                <a:gd name="T36" fmla="*/ 4 w 33"/>
                <a:gd name="T37" fmla="*/ 49 h 49"/>
                <a:gd name="T38" fmla="*/ 29 w 33"/>
                <a:gd name="T39" fmla="*/ 49 h 49"/>
                <a:gd name="T40" fmla="*/ 33 w 33"/>
                <a:gd name="T41" fmla="*/ 45 h 49"/>
                <a:gd name="T42" fmla="*/ 33 w 33"/>
                <a:gd name="T43" fmla="*/ 19 h 49"/>
                <a:gd name="T44" fmla="*/ 29 w 33"/>
                <a:gd name="T45" fmla="*/ 15 h 49"/>
                <a:gd name="T46" fmla="*/ 11 w 33"/>
                <a:gd name="T47" fmla="*/ 6 h 49"/>
                <a:gd name="T48" fmla="*/ 12 w 33"/>
                <a:gd name="T49" fmla="*/ 4 h 49"/>
                <a:gd name="T50" fmla="*/ 16 w 33"/>
                <a:gd name="T51" fmla="*/ 3 h 49"/>
                <a:gd name="T52" fmla="*/ 20 w 33"/>
                <a:gd name="T53" fmla="*/ 3 h 49"/>
                <a:gd name="T54" fmla="*/ 21 w 33"/>
                <a:gd name="T55" fmla="*/ 5 h 49"/>
                <a:gd name="T56" fmla="*/ 22 w 33"/>
                <a:gd name="T57" fmla="*/ 7 h 49"/>
                <a:gd name="T58" fmla="*/ 23 w 33"/>
                <a:gd name="T59" fmla="*/ 9 h 49"/>
                <a:gd name="T60" fmla="*/ 23 w 33"/>
                <a:gd name="T61" fmla="*/ 9 h 49"/>
                <a:gd name="T62" fmla="*/ 23 w 33"/>
                <a:gd name="T63" fmla="*/ 9 h 49"/>
                <a:gd name="T64" fmla="*/ 23 w 33"/>
                <a:gd name="T65" fmla="*/ 9 h 49"/>
                <a:gd name="T66" fmla="*/ 23 w 33"/>
                <a:gd name="T67" fmla="*/ 15 h 49"/>
                <a:gd name="T68" fmla="*/ 10 w 33"/>
                <a:gd name="T69" fmla="*/ 15 h 49"/>
                <a:gd name="T70" fmla="*/ 10 w 33"/>
                <a:gd name="T71" fmla="*/ 9 h 49"/>
                <a:gd name="T72" fmla="*/ 10 w 33"/>
                <a:gd name="T73" fmla="*/ 9 h 49"/>
                <a:gd name="T74" fmla="*/ 10 w 33"/>
                <a:gd name="T75" fmla="*/ 9 h 49"/>
                <a:gd name="T76" fmla="*/ 10 w 33"/>
                <a:gd name="T77" fmla="*/ 9 h 49"/>
                <a:gd name="T78" fmla="*/ 11 w 33"/>
                <a:gd name="T79" fmla="*/ 6 h 49"/>
                <a:gd name="T80" fmla="*/ 30 w 33"/>
                <a:gd name="T81" fmla="*/ 45 h 49"/>
                <a:gd name="T82" fmla="*/ 29 w 33"/>
                <a:gd name="T83" fmla="*/ 47 h 49"/>
                <a:gd name="T84" fmla="*/ 4 w 33"/>
                <a:gd name="T85" fmla="*/ 47 h 49"/>
                <a:gd name="T86" fmla="*/ 3 w 33"/>
                <a:gd name="T87" fmla="*/ 45 h 49"/>
                <a:gd name="T88" fmla="*/ 3 w 33"/>
                <a:gd name="T89" fmla="*/ 19 h 49"/>
                <a:gd name="T90" fmla="*/ 4 w 33"/>
                <a:gd name="T91" fmla="*/ 18 h 49"/>
                <a:gd name="T92" fmla="*/ 29 w 33"/>
                <a:gd name="T93" fmla="*/ 18 h 49"/>
                <a:gd name="T94" fmla="*/ 30 w 33"/>
                <a:gd name="T95" fmla="*/ 19 h 49"/>
                <a:gd name="T96" fmla="*/ 30 w 33"/>
                <a:gd name="T97" fmla="*/ 4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 h="49">
                  <a:moveTo>
                    <a:pt x="29" y="15"/>
                  </a:moveTo>
                  <a:cubicBezTo>
                    <a:pt x="25" y="15"/>
                    <a:pt x="25" y="15"/>
                    <a:pt x="25" y="15"/>
                  </a:cubicBezTo>
                  <a:cubicBezTo>
                    <a:pt x="25" y="9"/>
                    <a:pt x="25" y="9"/>
                    <a:pt x="25" y="9"/>
                  </a:cubicBezTo>
                  <a:cubicBezTo>
                    <a:pt x="25" y="9"/>
                    <a:pt x="25" y="9"/>
                    <a:pt x="25" y="9"/>
                  </a:cubicBezTo>
                  <a:cubicBezTo>
                    <a:pt x="25" y="9"/>
                    <a:pt x="25" y="8"/>
                    <a:pt x="25" y="7"/>
                  </a:cubicBezTo>
                  <a:cubicBezTo>
                    <a:pt x="25" y="6"/>
                    <a:pt x="24" y="4"/>
                    <a:pt x="23" y="3"/>
                  </a:cubicBezTo>
                  <a:cubicBezTo>
                    <a:pt x="22" y="2"/>
                    <a:pt x="21" y="1"/>
                    <a:pt x="20" y="1"/>
                  </a:cubicBezTo>
                  <a:cubicBezTo>
                    <a:pt x="19" y="0"/>
                    <a:pt x="18" y="0"/>
                    <a:pt x="16" y="0"/>
                  </a:cubicBezTo>
                  <a:cubicBezTo>
                    <a:pt x="14" y="0"/>
                    <a:pt x="12" y="0"/>
                    <a:pt x="11" y="1"/>
                  </a:cubicBezTo>
                  <a:cubicBezTo>
                    <a:pt x="10" y="2"/>
                    <a:pt x="9" y="3"/>
                    <a:pt x="9" y="4"/>
                  </a:cubicBezTo>
                  <a:cubicBezTo>
                    <a:pt x="8" y="5"/>
                    <a:pt x="7" y="6"/>
                    <a:pt x="7" y="7"/>
                  </a:cubicBezTo>
                  <a:cubicBezTo>
                    <a:pt x="7" y="8"/>
                    <a:pt x="7" y="9"/>
                    <a:pt x="7" y="9"/>
                  </a:cubicBezTo>
                  <a:cubicBezTo>
                    <a:pt x="7" y="9"/>
                    <a:pt x="7" y="9"/>
                    <a:pt x="7" y="9"/>
                  </a:cubicBezTo>
                  <a:cubicBezTo>
                    <a:pt x="7" y="9"/>
                    <a:pt x="7" y="9"/>
                    <a:pt x="7" y="9"/>
                  </a:cubicBezTo>
                  <a:cubicBezTo>
                    <a:pt x="7" y="15"/>
                    <a:pt x="7" y="15"/>
                    <a:pt x="7" y="15"/>
                  </a:cubicBezTo>
                  <a:cubicBezTo>
                    <a:pt x="4" y="15"/>
                    <a:pt x="4" y="15"/>
                    <a:pt x="4" y="15"/>
                  </a:cubicBezTo>
                  <a:cubicBezTo>
                    <a:pt x="2" y="15"/>
                    <a:pt x="0" y="17"/>
                    <a:pt x="0" y="19"/>
                  </a:cubicBezTo>
                  <a:cubicBezTo>
                    <a:pt x="0" y="45"/>
                    <a:pt x="0" y="45"/>
                    <a:pt x="0" y="45"/>
                  </a:cubicBezTo>
                  <a:cubicBezTo>
                    <a:pt x="0" y="47"/>
                    <a:pt x="2" y="49"/>
                    <a:pt x="4" y="49"/>
                  </a:cubicBezTo>
                  <a:cubicBezTo>
                    <a:pt x="29" y="49"/>
                    <a:pt x="29" y="49"/>
                    <a:pt x="29" y="49"/>
                  </a:cubicBezTo>
                  <a:cubicBezTo>
                    <a:pt x="31" y="49"/>
                    <a:pt x="33" y="47"/>
                    <a:pt x="33" y="45"/>
                  </a:cubicBezTo>
                  <a:cubicBezTo>
                    <a:pt x="33" y="19"/>
                    <a:pt x="33" y="19"/>
                    <a:pt x="33" y="19"/>
                  </a:cubicBezTo>
                  <a:cubicBezTo>
                    <a:pt x="33" y="17"/>
                    <a:pt x="31" y="15"/>
                    <a:pt x="29" y="15"/>
                  </a:cubicBezTo>
                  <a:close/>
                  <a:moveTo>
                    <a:pt x="11" y="6"/>
                  </a:moveTo>
                  <a:cubicBezTo>
                    <a:pt x="11" y="5"/>
                    <a:pt x="12" y="4"/>
                    <a:pt x="12" y="4"/>
                  </a:cubicBezTo>
                  <a:cubicBezTo>
                    <a:pt x="13" y="3"/>
                    <a:pt x="15" y="3"/>
                    <a:pt x="16" y="3"/>
                  </a:cubicBezTo>
                  <a:cubicBezTo>
                    <a:pt x="18" y="3"/>
                    <a:pt x="19" y="3"/>
                    <a:pt x="20" y="3"/>
                  </a:cubicBezTo>
                  <a:cubicBezTo>
                    <a:pt x="21" y="4"/>
                    <a:pt x="21" y="4"/>
                    <a:pt x="21" y="5"/>
                  </a:cubicBezTo>
                  <a:cubicBezTo>
                    <a:pt x="22" y="6"/>
                    <a:pt x="22" y="7"/>
                    <a:pt x="22" y="7"/>
                  </a:cubicBezTo>
                  <a:cubicBezTo>
                    <a:pt x="23" y="8"/>
                    <a:pt x="23" y="9"/>
                    <a:pt x="23" y="9"/>
                  </a:cubicBezTo>
                  <a:cubicBezTo>
                    <a:pt x="23" y="9"/>
                    <a:pt x="23" y="9"/>
                    <a:pt x="23" y="9"/>
                  </a:cubicBezTo>
                  <a:cubicBezTo>
                    <a:pt x="23" y="9"/>
                    <a:pt x="23" y="9"/>
                    <a:pt x="23" y="9"/>
                  </a:cubicBezTo>
                  <a:cubicBezTo>
                    <a:pt x="23" y="9"/>
                    <a:pt x="23" y="9"/>
                    <a:pt x="23" y="9"/>
                  </a:cubicBezTo>
                  <a:cubicBezTo>
                    <a:pt x="23" y="15"/>
                    <a:pt x="23" y="15"/>
                    <a:pt x="23" y="15"/>
                  </a:cubicBezTo>
                  <a:cubicBezTo>
                    <a:pt x="10" y="15"/>
                    <a:pt x="10" y="15"/>
                    <a:pt x="10" y="15"/>
                  </a:cubicBezTo>
                  <a:cubicBezTo>
                    <a:pt x="10" y="9"/>
                    <a:pt x="10" y="9"/>
                    <a:pt x="10" y="9"/>
                  </a:cubicBezTo>
                  <a:cubicBezTo>
                    <a:pt x="10" y="9"/>
                    <a:pt x="10" y="9"/>
                    <a:pt x="10" y="9"/>
                  </a:cubicBezTo>
                  <a:cubicBezTo>
                    <a:pt x="10" y="9"/>
                    <a:pt x="10" y="9"/>
                    <a:pt x="10" y="9"/>
                  </a:cubicBezTo>
                  <a:cubicBezTo>
                    <a:pt x="10" y="9"/>
                    <a:pt x="10" y="9"/>
                    <a:pt x="10" y="9"/>
                  </a:cubicBezTo>
                  <a:cubicBezTo>
                    <a:pt x="10" y="9"/>
                    <a:pt x="10" y="7"/>
                    <a:pt x="11" y="6"/>
                  </a:cubicBezTo>
                  <a:close/>
                  <a:moveTo>
                    <a:pt x="30" y="45"/>
                  </a:moveTo>
                  <a:cubicBezTo>
                    <a:pt x="30" y="46"/>
                    <a:pt x="29" y="47"/>
                    <a:pt x="29" y="47"/>
                  </a:cubicBezTo>
                  <a:cubicBezTo>
                    <a:pt x="4" y="47"/>
                    <a:pt x="4" y="47"/>
                    <a:pt x="4" y="47"/>
                  </a:cubicBezTo>
                  <a:cubicBezTo>
                    <a:pt x="3" y="47"/>
                    <a:pt x="3" y="46"/>
                    <a:pt x="3" y="45"/>
                  </a:cubicBezTo>
                  <a:cubicBezTo>
                    <a:pt x="3" y="19"/>
                    <a:pt x="3" y="19"/>
                    <a:pt x="3" y="19"/>
                  </a:cubicBezTo>
                  <a:cubicBezTo>
                    <a:pt x="3" y="19"/>
                    <a:pt x="3" y="18"/>
                    <a:pt x="4" y="18"/>
                  </a:cubicBezTo>
                  <a:cubicBezTo>
                    <a:pt x="29" y="18"/>
                    <a:pt x="29" y="18"/>
                    <a:pt x="29" y="18"/>
                  </a:cubicBezTo>
                  <a:cubicBezTo>
                    <a:pt x="29" y="18"/>
                    <a:pt x="30" y="19"/>
                    <a:pt x="30" y="19"/>
                  </a:cubicBezTo>
                  <a:lnTo>
                    <a:pt x="30" y="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545"/>
            <p:cNvSpPr/>
            <p:nvPr/>
          </p:nvSpPr>
          <p:spPr bwMode="auto">
            <a:xfrm>
              <a:off x="9334500" y="4424363"/>
              <a:ext cx="52388" cy="41275"/>
            </a:xfrm>
            <a:custGeom>
              <a:avLst/>
              <a:gdLst>
                <a:gd name="T0" fmla="*/ 11 w 12"/>
                <a:gd name="T1" fmla="*/ 0 h 10"/>
                <a:gd name="T2" fmla="*/ 2 w 12"/>
                <a:gd name="T3" fmla="*/ 0 h 10"/>
                <a:gd name="T4" fmla="*/ 0 w 12"/>
                <a:gd name="T5" fmla="*/ 1 h 10"/>
                <a:gd name="T6" fmla="*/ 2 w 12"/>
                <a:gd name="T7" fmla="*/ 2 h 10"/>
                <a:gd name="T8" fmla="*/ 5 w 12"/>
                <a:gd name="T9" fmla="*/ 2 h 10"/>
                <a:gd name="T10" fmla="*/ 5 w 12"/>
                <a:gd name="T11" fmla="*/ 9 h 10"/>
                <a:gd name="T12" fmla="*/ 6 w 12"/>
                <a:gd name="T13" fmla="*/ 10 h 10"/>
                <a:gd name="T14" fmla="*/ 7 w 12"/>
                <a:gd name="T15" fmla="*/ 9 h 10"/>
                <a:gd name="T16" fmla="*/ 7 w 12"/>
                <a:gd name="T17" fmla="*/ 2 h 10"/>
                <a:gd name="T18" fmla="*/ 11 w 12"/>
                <a:gd name="T19" fmla="*/ 2 h 10"/>
                <a:gd name="T20" fmla="*/ 12 w 12"/>
                <a:gd name="T21" fmla="*/ 1 h 10"/>
                <a:gd name="T22" fmla="*/ 11 w 12"/>
                <a:gd name="T23"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 h="10">
                  <a:moveTo>
                    <a:pt x="11" y="0"/>
                  </a:moveTo>
                  <a:cubicBezTo>
                    <a:pt x="2" y="0"/>
                    <a:pt x="2" y="0"/>
                    <a:pt x="2" y="0"/>
                  </a:cubicBezTo>
                  <a:cubicBezTo>
                    <a:pt x="1" y="0"/>
                    <a:pt x="0" y="0"/>
                    <a:pt x="0" y="1"/>
                  </a:cubicBezTo>
                  <a:cubicBezTo>
                    <a:pt x="0" y="2"/>
                    <a:pt x="1" y="2"/>
                    <a:pt x="2" y="2"/>
                  </a:cubicBezTo>
                  <a:cubicBezTo>
                    <a:pt x="5" y="2"/>
                    <a:pt x="5" y="2"/>
                    <a:pt x="5" y="2"/>
                  </a:cubicBezTo>
                  <a:cubicBezTo>
                    <a:pt x="5" y="9"/>
                    <a:pt x="5" y="9"/>
                    <a:pt x="5" y="9"/>
                  </a:cubicBezTo>
                  <a:cubicBezTo>
                    <a:pt x="5" y="9"/>
                    <a:pt x="5" y="10"/>
                    <a:pt x="6" y="10"/>
                  </a:cubicBezTo>
                  <a:cubicBezTo>
                    <a:pt x="7" y="10"/>
                    <a:pt x="7" y="9"/>
                    <a:pt x="7" y="9"/>
                  </a:cubicBezTo>
                  <a:cubicBezTo>
                    <a:pt x="7" y="2"/>
                    <a:pt x="7" y="2"/>
                    <a:pt x="7" y="2"/>
                  </a:cubicBezTo>
                  <a:cubicBezTo>
                    <a:pt x="11" y="2"/>
                    <a:pt x="11" y="2"/>
                    <a:pt x="11" y="2"/>
                  </a:cubicBezTo>
                  <a:cubicBezTo>
                    <a:pt x="11" y="2"/>
                    <a:pt x="12" y="2"/>
                    <a:pt x="12" y="1"/>
                  </a:cubicBezTo>
                  <a:cubicBezTo>
                    <a:pt x="12" y="0"/>
                    <a:pt x="11" y="0"/>
                    <a:pt x="1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1" name="组合 60"/>
          <p:cNvGrpSpPr/>
          <p:nvPr/>
        </p:nvGrpSpPr>
        <p:grpSpPr>
          <a:xfrm>
            <a:off x="3484563" y="1938338"/>
            <a:ext cx="428625" cy="428625"/>
            <a:chOff x="2678113" y="1916113"/>
            <a:chExt cx="428625" cy="428625"/>
          </a:xfrm>
          <a:solidFill>
            <a:schemeClr val="accent1"/>
          </a:solidFill>
        </p:grpSpPr>
        <p:sp>
          <p:nvSpPr>
            <p:cNvPr id="62" name="Freeform 546"/>
            <p:cNvSpPr/>
            <p:nvPr/>
          </p:nvSpPr>
          <p:spPr bwMode="auto">
            <a:xfrm>
              <a:off x="2678113" y="1916113"/>
              <a:ext cx="428625" cy="428625"/>
            </a:xfrm>
            <a:custGeom>
              <a:avLst/>
              <a:gdLst>
                <a:gd name="T0" fmla="*/ 100 w 101"/>
                <a:gd name="T1" fmla="*/ 101 h 101"/>
                <a:gd name="T2" fmla="*/ 101 w 101"/>
                <a:gd name="T3" fmla="*/ 75 h 101"/>
                <a:gd name="T4" fmla="*/ 98 w 101"/>
                <a:gd name="T5" fmla="*/ 75 h 101"/>
                <a:gd name="T6" fmla="*/ 76 w 101"/>
                <a:gd name="T7" fmla="*/ 74 h 101"/>
                <a:gd name="T8" fmla="*/ 14 w 101"/>
                <a:gd name="T9" fmla="*/ 74 h 101"/>
                <a:gd name="T10" fmla="*/ 5 w 101"/>
                <a:gd name="T11" fmla="*/ 69 h 101"/>
                <a:gd name="T12" fmla="*/ 3 w 101"/>
                <a:gd name="T13" fmla="*/ 63 h 101"/>
                <a:gd name="T14" fmla="*/ 3 w 101"/>
                <a:gd name="T15" fmla="*/ 27 h 101"/>
                <a:gd name="T16" fmla="*/ 3 w 101"/>
                <a:gd name="T17" fmla="*/ 27 h 101"/>
                <a:gd name="T18" fmla="*/ 4 w 101"/>
                <a:gd name="T19" fmla="*/ 8 h 101"/>
                <a:gd name="T20" fmla="*/ 11 w 101"/>
                <a:gd name="T21" fmla="*/ 4 h 101"/>
                <a:gd name="T22" fmla="*/ 15 w 101"/>
                <a:gd name="T23" fmla="*/ 3 h 101"/>
                <a:gd name="T24" fmla="*/ 15 w 101"/>
                <a:gd name="T25" fmla="*/ 3 h 101"/>
                <a:gd name="T26" fmla="*/ 18 w 101"/>
                <a:gd name="T27" fmla="*/ 3 h 101"/>
                <a:gd name="T28" fmla="*/ 93 w 101"/>
                <a:gd name="T29" fmla="*/ 5 h 101"/>
                <a:gd name="T30" fmla="*/ 98 w 101"/>
                <a:gd name="T31" fmla="*/ 11 h 101"/>
                <a:gd name="T32" fmla="*/ 98 w 101"/>
                <a:gd name="T33" fmla="*/ 15 h 101"/>
                <a:gd name="T34" fmla="*/ 98 w 101"/>
                <a:gd name="T35" fmla="*/ 15 h 101"/>
                <a:gd name="T36" fmla="*/ 98 w 101"/>
                <a:gd name="T37" fmla="*/ 27 h 101"/>
                <a:gd name="T38" fmla="*/ 91 w 101"/>
                <a:gd name="T39" fmla="*/ 61 h 101"/>
                <a:gd name="T40" fmla="*/ 91 w 101"/>
                <a:gd name="T41" fmla="*/ 64 h 101"/>
                <a:gd name="T42" fmla="*/ 101 w 101"/>
                <a:gd name="T43" fmla="*/ 64 h 101"/>
                <a:gd name="T44" fmla="*/ 101 w 101"/>
                <a:gd name="T45" fmla="*/ 27 h 101"/>
                <a:gd name="T46" fmla="*/ 101 w 101"/>
                <a:gd name="T47" fmla="*/ 15 h 101"/>
                <a:gd name="T48" fmla="*/ 97 w 101"/>
                <a:gd name="T49" fmla="*/ 4 h 101"/>
                <a:gd name="T50" fmla="*/ 87 w 101"/>
                <a:gd name="T51" fmla="*/ 0 h 101"/>
                <a:gd name="T52" fmla="*/ 24 w 101"/>
                <a:gd name="T53" fmla="*/ 0 h 101"/>
                <a:gd name="T54" fmla="*/ 15 w 101"/>
                <a:gd name="T55" fmla="*/ 0 h 101"/>
                <a:gd name="T56" fmla="*/ 11 w 101"/>
                <a:gd name="T57" fmla="*/ 1 h 101"/>
                <a:gd name="T58" fmla="*/ 1 w 101"/>
                <a:gd name="T59" fmla="*/ 8 h 101"/>
                <a:gd name="T60" fmla="*/ 0 w 101"/>
                <a:gd name="T61" fmla="*/ 27 h 101"/>
                <a:gd name="T62" fmla="*/ 0 w 101"/>
                <a:gd name="T63" fmla="*/ 62 h 101"/>
                <a:gd name="T64" fmla="*/ 6 w 101"/>
                <a:gd name="T65" fmla="*/ 74 h 101"/>
                <a:gd name="T66" fmla="*/ 75 w 101"/>
                <a:gd name="T67" fmla="*/ 7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1" h="101">
                  <a:moveTo>
                    <a:pt x="99" y="101"/>
                  </a:moveTo>
                  <a:cubicBezTo>
                    <a:pt x="99" y="101"/>
                    <a:pt x="100" y="101"/>
                    <a:pt x="100" y="101"/>
                  </a:cubicBezTo>
                  <a:cubicBezTo>
                    <a:pt x="101" y="101"/>
                    <a:pt x="101" y="100"/>
                    <a:pt x="101" y="100"/>
                  </a:cubicBezTo>
                  <a:cubicBezTo>
                    <a:pt x="101" y="75"/>
                    <a:pt x="101" y="75"/>
                    <a:pt x="101" y="75"/>
                  </a:cubicBezTo>
                  <a:cubicBezTo>
                    <a:pt x="101" y="75"/>
                    <a:pt x="100" y="74"/>
                    <a:pt x="100" y="74"/>
                  </a:cubicBezTo>
                  <a:cubicBezTo>
                    <a:pt x="99" y="74"/>
                    <a:pt x="98" y="75"/>
                    <a:pt x="98" y="75"/>
                  </a:cubicBezTo>
                  <a:cubicBezTo>
                    <a:pt x="98" y="96"/>
                    <a:pt x="98" y="96"/>
                    <a:pt x="98" y="96"/>
                  </a:cubicBezTo>
                  <a:cubicBezTo>
                    <a:pt x="76" y="74"/>
                    <a:pt x="76" y="74"/>
                    <a:pt x="76" y="74"/>
                  </a:cubicBezTo>
                  <a:cubicBezTo>
                    <a:pt x="76" y="74"/>
                    <a:pt x="76" y="74"/>
                    <a:pt x="76" y="74"/>
                  </a:cubicBezTo>
                  <a:cubicBezTo>
                    <a:pt x="76" y="74"/>
                    <a:pt x="28" y="74"/>
                    <a:pt x="14" y="74"/>
                  </a:cubicBezTo>
                  <a:cubicBezTo>
                    <a:pt x="11" y="74"/>
                    <a:pt x="9" y="73"/>
                    <a:pt x="8" y="72"/>
                  </a:cubicBezTo>
                  <a:cubicBezTo>
                    <a:pt x="7" y="71"/>
                    <a:pt x="6" y="70"/>
                    <a:pt x="5" y="69"/>
                  </a:cubicBezTo>
                  <a:cubicBezTo>
                    <a:pt x="4" y="68"/>
                    <a:pt x="4" y="66"/>
                    <a:pt x="3" y="65"/>
                  </a:cubicBezTo>
                  <a:cubicBezTo>
                    <a:pt x="3" y="64"/>
                    <a:pt x="3" y="63"/>
                    <a:pt x="3" y="63"/>
                  </a:cubicBezTo>
                  <a:cubicBezTo>
                    <a:pt x="3" y="63"/>
                    <a:pt x="3" y="62"/>
                    <a:pt x="3" y="62"/>
                  </a:cubicBezTo>
                  <a:cubicBezTo>
                    <a:pt x="3" y="27"/>
                    <a:pt x="3" y="27"/>
                    <a:pt x="3" y="27"/>
                  </a:cubicBezTo>
                  <a:cubicBezTo>
                    <a:pt x="3" y="27"/>
                    <a:pt x="3" y="27"/>
                    <a:pt x="3" y="27"/>
                  </a:cubicBezTo>
                  <a:cubicBezTo>
                    <a:pt x="3" y="27"/>
                    <a:pt x="3" y="27"/>
                    <a:pt x="3" y="27"/>
                  </a:cubicBezTo>
                  <a:cubicBezTo>
                    <a:pt x="3" y="26"/>
                    <a:pt x="3" y="23"/>
                    <a:pt x="3" y="14"/>
                  </a:cubicBezTo>
                  <a:cubicBezTo>
                    <a:pt x="3" y="11"/>
                    <a:pt x="4" y="9"/>
                    <a:pt x="4" y="8"/>
                  </a:cubicBezTo>
                  <a:cubicBezTo>
                    <a:pt x="5" y="7"/>
                    <a:pt x="6" y="6"/>
                    <a:pt x="7" y="5"/>
                  </a:cubicBezTo>
                  <a:cubicBezTo>
                    <a:pt x="8" y="4"/>
                    <a:pt x="10" y="4"/>
                    <a:pt x="11" y="4"/>
                  </a:cubicBezTo>
                  <a:cubicBezTo>
                    <a:pt x="13" y="3"/>
                    <a:pt x="14" y="3"/>
                    <a:pt x="14" y="3"/>
                  </a:cubicBezTo>
                  <a:cubicBezTo>
                    <a:pt x="15" y="3"/>
                    <a:pt x="15" y="3"/>
                    <a:pt x="15" y="3"/>
                  </a:cubicBezTo>
                  <a:cubicBezTo>
                    <a:pt x="15" y="3"/>
                    <a:pt x="15" y="3"/>
                    <a:pt x="15" y="3"/>
                  </a:cubicBezTo>
                  <a:cubicBezTo>
                    <a:pt x="15" y="3"/>
                    <a:pt x="15" y="3"/>
                    <a:pt x="15" y="3"/>
                  </a:cubicBezTo>
                  <a:cubicBezTo>
                    <a:pt x="15" y="3"/>
                    <a:pt x="15" y="3"/>
                    <a:pt x="15" y="3"/>
                  </a:cubicBezTo>
                  <a:cubicBezTo>
                    <a:pt x="15" y="3"/>
                    <a:pt x="16" y="3"/>
                    <a:pt x="18" y="3"/>
                  </a:cubicBezTo>
                  <a:cubicBezTo>
                    <a:pt x="29" y="3"/>
                    <a:pt x="75" y="3"/>
                    <a:pt x="87" y="3"/>
                  </a:cubicBezTo>
                  <a:cubicBezTo>
                    <a:pt x="90" y="3"/>
                    <a:pt x="92" y="4"/>
                    <a:pt x="93" y="5"/>
                  </a:cubicBezTo>
                  <a:cubicBezTo>
                    <a:pt x="94" y="5"/>
                    <a:pt x="95" y="6"/>
                    <a:pt x="96" y="7"/>
                  </a:cubicBezTo>
                  <a:cubicBezTo>
                    <a:pt x="97" y="8"/>
                    <a:pt x="98" y="10"/>
                    <a:pt x="98" y="11"/>
                  </a:cubicBezTo>
                  <a:cubicBezTo>
                    <a:pt x="98" y="13"/>
                    <a:pt x="98" y="14"/>
                    <a:pt x="98" y="15"/>
                  </a:cubicBezTo>
                  <a:cubicBezTo>
                    <a:pt x="98" y="15"/>
                    <a:pt x="98" y="15"/>
                    <a:pt x="98" y="15"/>
                  </a:cubicBezTo>
                  <a:cubicBezTo>
                    <a:pt x="98" y="15"/>
                    <a:pt x="98" y="15"/>
                    <a:pt x="98" y="15"/>
                  </a:cubicBezTo>
                  <a:cubicBezTo>
                    <a:pt x="98" y="15"/>
                    <a:pt x="98" y="15"/>
                    <a:pt x="98" y="15"/>
                  </a:cubicBezTo>
                  <a:cubicBezTo>
                    <a:pt x="98" y="15"/>
                    <a:pt x="98" y="15"/>
                    <a:pt x="98" y="15"/>
                  </a:cubicBezTo>
                  <a:cubicBezTo>
                    <a:pt x="98" y="27"/>
                    <a:pt x="98" y="27"/>
                    <a:pt x="98" y="27"/>
                  </a:cubicBezTo>
                  <a:cubicBezTo>
                    <a:pt x="98" y="61"/>
                    <a:pt x="98" y="61"/>
                    <a:pt x="98" y="61"/>
                  </a:cubicBezTo>
                  <a:cubicBezTo>
                    <a:pt x="91" y="61"/>
                    <a:pt x="91" y="61"/>
                    <a:pt x="91" y="61"/>
                  </a:cubicBezTo>
                  <a:cubicBezTo>
                    <a:pt x="90" y="61"/>
                    <a:pt x="89" y="62"/>
                    <a:pt x="89" y="63"/>
                  </a:cubicBezTo>
                  <a:cubicBezTo>
                    <a:pt x="89" y="63"/>
                    <a:pt x="90" y="64"/>
                    <a:pt x="91" y="64"/>
                  </a:cubicBezTo>
                  <a:cubicBezTo>
                    <a:pt x="100" y="64"/>
                    <a:pt x="100" y="64"/>
                    <a:pt x="100" y="64"/>
                  </a:cubicBezTo>
                  <a:cubicBezTo>
                    <a:pt x="100" y="64"/>
                    <a:pt x="100" y="64"/>
                    <a:pt x="101" y="64"/>
                  </a:cubicBezTo>
                  <a:cubicBezTo>
                    <a:pt x="101" y="63"/>
                    <a:pt x="101" y="63"/>
                    <a:pt x="101" y="63"/>
                  </a:cubicBezTo>
                  <a:cubicBezTo>
                    <a:pt x="101" y="27"/>
                    <a:pt x="101" y="27"/>
                    <a:pt x="101" y="27"/>
                  </a:cubicBezTo>
                  <a:cubicBezTo>
                    <a:pt x="101" y="15"/>
                    <a:pt x="101" y="15"/>
                    <a:pt x="101" y="15"/>
                  </a:cubicBezTo>
                  <a:cubicBezTo>
                    <a:pt x="101" y="15"/>
                    <a:pt x="101" y="15"/>
                    <a:pt x="101" y="15"/>
                  </a:cubicBezTo>
                  <a:cubicBezTo>
                    <a:pt x="101" y="14"/>
                    <a:pt x="101" y="13"/>
                    <a:pt x="101" y="11"/>
                  </a:cubicBezTo>
                  <a:cubicBezTo>
                    <a:pt x="100" y="9"/>
                    <a:pt x="99" y="7"/>
                    <a:pt x="97" y="4"/>
                  </a:cubicBezTo>
                  <a:cubicBezTo>
                    <a:pt x="96" y="3"/>
                    <a:pt x="95" y="2"/>
                    <a:pt x="93" y="2"/>
                  </a:cubicBezTo>
                  <a:cubicBezTo>
                    <a:pt x="91" y="1"/>
                    <a:pt x="89" y="0"/>
                    <a:pt x="87" y="0"/>
                  </a:cubicBezTo>
                  <a:cubicBezTo>
                    <a:pt x="80" y="0"/>
                    <a:pt x="62" y="0"/>
                    <a:pt x="46" y="0"/>
                  </a:cubicBezTo>
                  <a:cubicBezTo>
                    <a:pt x="38" y="0"/>
                    <a:pt x="30" y="0"/>
                    <a:pt x="24" y="0"/>
                  </a:cubicBezTo>
                  <a:cubicBezTo>
                    <a:pt x="22" y="0"/>
                    <a:pt x="19" y="0"/>
                    <a:pt x="18" y="0"/>
                  </a:cubicBezTo>
                  <a:cubicBezTo>
                    <a:pt x="16" y="0"/>
                    <a:pt x="15" y="0"/>
                    <a:pt x="15" y="0"/>
                  </a:cubicBezTo>
                  <a:cubicBezTo>
                    <a:pt x="15" y="0"/>
                    <a:pt x="15" y="0"/>
                    <a:pt x="14" y="0"/>
                  </a:cubicBezTo>
                  <a:cubicBezTo>
                    <a:pt x="14" y="0"/>
                    <a:pt x="13" y="0"/>
                    <a:pt x="11" y="1"/>
                  </a:cubicBezTo>
                  <a:cubicBezTo>
                    <a:pt x="9" y="1"/>
                    <a:pt x="6" y="2"/>
                    <a:pt x="4" y="4"/>
                  </a:cubicBezTo>
                  <a:cubicBezTo>
                    <a:pt x="3" y="5"/>
                    <a:pt x="2" y="7"/>
                    <a:pt x="1" y="8"/>
                  </a:cubicBezTo>
                  <a:cubicBezTo>
                    <a:pt x="1" y="10"/>
                    <a:pt x="0" y="12"/>
                    <a:pt x="0" y="14"/>
                  </a:cubicBezTo>
                  <a:cubicBezTo>
                    <a:pt x="0" y="23"/>
                    <a:pt x="0" y="26"/>
                    <a:pt x="0" y="27"/>
                  </a:cubicBezTo>
                  <a:cubicBezTo>
                    <a:pt x="0" y="27"/>
                    <a:pt x="0" y="27"/>
                    <a:pt x="0" y="27"/>
                  </a:cubicBezTo>
                  <a:cubicBezTo>
                    <a:pt x="0" y="62"/>
                    <a:pt x="0" y="62"/>
                    <a:pt x="0" y="62"/>
                  </a:cubicBezTo>
                  <a:cubicBezTo>
                    <a:pt x="0" y="63"/>
                    <a:pt x="0" y="66"/>
                    <a:pt x="2" y="69"/>
                  </a:cubicBezTo>
                  <a:cubicBezTo>
                    <a:pt x="3" y="71"/>
                    <a:pt x="4" y="73"/>
                    <a:pt x="6" y="74"/>
                  </a:cubicBezTo>
                  <a:cubicBezTo>
                    <a:pt x="8" y="76"/>
                    <a:pt x="11" y="76"/>
                    <a:pt x="14" y="76"/>
                  </a:cubicBezTo>
                  <a:cubicBezTo>
                    <a:pt x="27" y="76"/>
                    <a:pt x="70" y="76"/>
                    <a:pt x="75" y="76"/>
                  </a:cubicBezTo>
                  <a:lnTo>
                    <a:pt x="99" y="10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547"/>
            <p:cNvSpPr/>
            <p:nvPr/>
          </p:nvSpPr>
          <p:spPr bwMode="auto">
            <a:xfrm>
              <a:off x="2733675" y="2022475"/>
              <a:ext cx="317500" cy="12700"/>
            </a:xfrm>
            <a:custGeom>
              <a:avLst/>
              <a:gdLst>
                <a:gd name="T0" fmla="*/ 75 w 75"/>
                <a:gd name="T1" fmla="*/ 1 h 3"/>
                <a:gd name="T2" fmla="*/ 74 w 75"/>
                <a:gd name="T3" fmla="*/ 0 h 3"/>
                <a:gd name="T4" fmla="*/ 1 w 75"/>
                <a:gd name="T5" fmla="*/ 0 h 3"/>
                <a:gd name="T6" fmla="*/ 0 w 75"/>
                <a:gd name="T7" fmla="*/ 1 h 3"/>
                <a:gd name="T8" fmla="*/ 1 w 75"/>
                <a:gd name="T9" fmla="*/ 3 h 3"/>
                <a:gd name="T10" fmla="*/ 74 w 75"/>
                <a:gd name="T11" fmla="*/ 3 h 3"/>
                <a:gd name="T12" fmla="*/ 75 w 75"/>
                <a:gd name="T13" fmla="*/ 1 h 3"/>
              </a:gdLst>
              <a:ahLst/>
              <a:cxnLst>
                <a:cxn ang="0">
                  <a:pos x="T0" y="T1"/>
                </a:cxn>
                <a:cxn ang="0">
                  <a:pos x="T2" y="T3"/>
                </a:cxn>
                <a:cxn ang="0">
                  <a:pos x="T4" y="T5"/>
                </a:cxn>
                <a:cxn ang="0">
                  <a:pos x="T6" y="T7"/>
                </a:cxn>
                <a:cxn ang="0">
                  <a:pos x="T8" y="T9"/>
                </a:cxn>
                <a:cxn ang="0">
                  <a:pos x="T10" y="T11"/>
                </a:cxn>
                <a:cxn ang="0">
                  <a:pos x="T12" y="T13"/>
                </a:cxn>
              </a:cxnLst>
              <a:rect l="0" t="0" r="r" b="b"/>
              <a:pathLst>
                <a:path w="75" h="3">
                  <a:moveTo>
                    <a:pt x="75" y="1"/>
                  </a:moveTo>
                  <a:cubicBezTo>
                    <a:pt x="75" y="1"/>
                    <a:pt x="75" y="0"/>
                    <a:pt x="74" y="0"/>
                  </a:cubicBezTo>
                  <a:cubicBezTo>
                    <a:pt x="1" y="0"/>
                    <a:pt x="1" y="0"/>
                    <a:pt x="1" y="0"/>
                  </a:cubicBezTo>
                  <a:cubicBezTo>
                    <a:pt x="0" y="0"/>
                    <a:pt x="0" y="1"/>
                    <a:pt x="0" y="1"/>
                  </a:cubicBezTo>
                  <a:cubicBezTo>
                    <a:pt x="0" y="2"/>
                    <a:pt x="0" y="3"/>
                    <a:pt x="1" y="3"/>
                  </a:cubicBezTo>
                  <a:cubicBezTo>
                    <a:pt x="74" y="3"/>
                    <a:pt x="74" y="3"/>
                    <a:pt x="74" y="3"/>
                  </a:cubicBezTo>
                  <a:cubicBezTo>
                    <a:pt x="75" y="3"/>
                    <a:pt x="75" y="2"/>
                    <a:pt x="7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548"/>
            <p:cNvSpPr/>
            <p:nvPr/>
          </p:nvSpPr>
          <p:spPr bwMode="auto">
            <a:xfrm>
              <a:off x="2738438" y="2073275"/>
              <a:ext cx="220663" cy="12700"/>
            </a:xfrm>
            <a:custGeom>
              <a:avLst/>
              <a:gdLst>
                <a:gd name="T0" fmla="*/ 52 w 52"/>
                <a:gd name="T1" fmla="*/ 2 h 3"/>
                <a:gd name="T2" fmla="*/ 50 w 52"/>
                <a:gd name="T3" fmla="*/ 0 h 3"/>
                <a:gd name="T4" fmla="*/ 1 w 52"/>
                <a:gd name="T5" fmla="*/ 0 h 3"/>
                <a:gd name="T6" fmla="*/ 0 w 52"/>
                <a:gd name="T7" fmla="*/ 2 h 3"/>
                <a:gd name="T8" fmla="*/ 1 w 52"/>
                <a:gd name="T9" fmla="*/ 3 h 3"/>
                <a:gd name="T10" fmla="*/ 50 w 52"/>
                <a:gd name="T11" fmla="*/ 3 h 3"/>
                <a:gd name="T12" fmla="*/ 52 w 52"/>
                <a:gd name="T13" fmla="*/ 2 h 3"/>
              </a:gdLst>
              <a:ahLst/>
              <a:cxnLst>
                <a:cxn ang="0">
                  <a:pos x="T0" y="T1"/>
                </a:cxn>
                <a:cxn ang="0">
                  <a:pos x="T2" y="T3"/>
                </a:cxn>
                <a:cxn ang="0">
                  <a:pos x="T4" y="T5"/>
                </a:cxn>
                <a:cxn ang="0">
                  <a:pos x="T6" y="T7"/>
                </a:cxn>
                <a:cxn ang="0">
                  <a:pos x="T8" y="T9"/>
                </a:cxn>
                <a:cxn ang="0">
                  <a:pos x="T10" y="T11"/>
                </a:cxn>
                <a:cxn ang="0">
                  <a:pos x="T12" y="T13"/>
                </a:cxn>
              </a:cxnLst>
              <a:rect l="0" t="0" r="r" b="b"/>
              <a:pathLst>
                <a:path w="52" h="3">
                  <a:moveTo>
                    <a:pt x="52" y="2"/>
                  </a:moveTo>
                  <a:cubicBezTo>
                    <a:pt x="52" y="1"/>
                    <a:pt x="51" y="0"/>
                    <a:pt x="50" y="0"/>
                  </a:cubicBezTo>
                  <a:cubicBezTo>
                    <a:pt x="1" y="0"/>
                    <a:pt x="1" y="0"/>
                    <a:pt x="1" y="0"/>
                  </a:cubicBezTo>
                  <a:cubicBezTo>
                    <a:pt x="0" y="0"/>
                    <a:pt x="0" y="1"/>
                    <a:pt x="0" y="2"/>
                  </a:cubicBezTo>
                  <a:cubicBezTo>
                    <a:pt x="0" y="2"/>
                    <a:pt x="0" y="3"/>
                    <a:pt x="1" y="3"/>
                  </a:cubicBezTo>
                  <a:cubicBezTo>
                    <a:pt x="50" y="3"/>
                    <a:pt x="50" y="3"/>
                    <a:pt x="50" y="3"/>
                  </a:cubicBezTo>
                  <a:cubicBezTo>
                    <a:pt x="51" y="3"/>
                    <a:pt x="52" y="2"/>
                    <a:pt x="5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549"/>
            <p:cNvSpPr/>
            <p:nvPr/>
          </p:nvSpPr>
          <p:spPr bwMode="auto">
            <a:xfrm>
              <a:off x="2738438" y="2124075"/>
              <a:ext cx="109538" cy="12700"/>
            </a:xfrm>
            <a:custGeom>
              <a:avLst/>
              <a:gdLst>
                <a:gd name="T0" fmla="*/ 1 w 26"/>
                <a:gd name="T1" fmla="*/ 0 h 3"/>
                <a:gd name="T2" fmla="*/ 0 w 26"/>
                <a:gd name="T3" fmla="*/ 2 h 3"/>
                <a:gd name="T4" fmla="*/ 1 w 26"/>
                <a:gd name="T5" fmla="*/ 3 h 3"/>
                <a:gd name="T6" fmla="*/ 25 w 26"/>
                <a:gd name="T7" fmla="*/ 3 h 3"/>
                <a:gd name="T8" fmla="*/ 26 w 26"/>
                <a:gd name="T9" fmla="*/ 2 h 3"/>
                <a:gd name="T10" fmla="*/ 25 w 26"/>
                <a:gd name="T11" fmla="*/ 0 h 3"/>
                <a:gd name="T12" fmla="*/ 1 w 26"/>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26" h="3">
                  <a:moveTo>
                    <a:pt x="1" y="0"/>
                  </a:moveTo>
                  <a:cubicBezTo>
                    <a:pt x="0" y="0"/>
                    <a:pt x="0" y="1"/>
                    <a:pt x="0" y="2"/>
                  </a:cubicBezTo>
                  <a:cubicBezTo>
                    <a:pt x="0" y="2"/>
                    <a:pt x="0" y="3"/>
                    <a:pt x="1" y="3"/>
                  </a:cubicBezTo>
                  <a:cubicBezTo>
                    <a:pt x="25" y="3"/>
                    <a:pt x="25" y="3"/>
                    <a:pt x="25" y="3"/>
                  </a:cubicBezTo>
                  <a:cubicBezTo>
                    <a:pt x="25" y="3"/>
                    <a:pt x="26" y="2"/>
                    <a:pt x="26" y="2"/>
                  </a:cubicBezTo>
                  <a:cubicBezTo>
                    <a:pt x="26" y="1"/>
                    <a:pt x="25" y="0"/>
                    <a:pt x="25" y="0"/>
                  </a:cubicBezTo>
                  <a:lnTo>
                    <a:pt x="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66" name="Freeform 550"/>
          <p:cNvSpPr>
            <a:spLocks noEditPoints="1"/>
          </p:cNvSpPr>
          <p:nvPr/>
        </p:nvSpPr>
        <p:spPr bwMode="auto">
          <a:xfrm>
            <a:off x="8359776" y="2810072"/>
            <a:ext cx="352425" cy="342900"/>
          </a:xfrm>
          <a:custGeom>
            <a:avLst/>
            <a:gdLst>
              <a:gd name="T0" fmla="*/ 83 w 83"/>
              <a:gd name="T1" fmla="*/ 40 h 81"/>
              <a:gd name="T2" fmla="*/ 83 w 83"/>
              <a:gd name="T3" fmla="*/ 40 h 81"/>
              <a:gd name="T4" fmla="*/ 83 w 83"/>
              <a:gd name="T5" fmla="*/ 40 h 81"/>
              <a:gd name="T6" fmla="*/ 83 w 83"/>
              <a:gd name="T7" fmla="*/ 40 h 81"/>
              <a:gd name="T8" fmla="*/ 82 w 83"/>
              <a:gd name="T9" fmla="*/ 40 h 81"/>
              <a:gd name="T10" fmla="*/ 82 w 83"/>
              <a:gd name="T11" fmla="*/ 40 h 81"/>
              <a:gd name="T12" fmla="*/ 82 w 83"/>
              <a:gd name="T13" fmla="*/ 39 h 81"/>
              <a:gd name="T14" fmla="*/ 42 w 83"/>
              <a:gd name="T15" fmla="*/ 0 h 81"/>
              <a:gd name="T16" fmla="*/ 42 w 83"/>
              <a:gd name="T17" fmla="*/ 0 h 81"/>
              <a:gd name="T18" fmla="*/ 42 w 83"/>
              <a:gd name="T19" fmla="*/ 0 h 81"/>
              <a:gd name="T20" fmla="*/ 42 w 83"/>
              <a:gd name="T21" fmla="*/ 0 h 81"/>
              <a:gd name="T22" fmla="*/ 40 w 83"/>
              <a:gd name="T23" fmla="*/ 0 h 81"/>
              <a:gd name="T24" fmla="*/ 0 w 83"/>
              <a:gd name="T25" fmla="*/ 39 h 81"/>
              <a:gd name="T26" fmla="*/ 0 w 83"/>
              <a:gd name="T27" fmla="*/ 40 h 81"/>
              <a:gd name="T28" fmla="*/ 0 w 83"/>
              <a:gd name="T29" fmla="*/ 40 h 81"/>
              <a:gd name="T30" fmla="*/ 40 w 83"/>
              <a:gd name="T31" fmla="*/ 81 h 81"/>
              <a:gd name="T32" fmla="*/ 42 w 83"/>
              <a:gd name="T33" fmla="*/ 81 h 81"/>
              <a:gd name="T34" fmla="*/ 42 w 83"/>
              <a:gd name="T35" fmla="*/ 80 h 81"/>
              <a:gd name="T36" fmla="*/ 42 w 83"/>
              <a:gd name="T37" fmla="*/ 80 h 81"/>
              <a:gd name="T38" fmla="*/ 42 w 83"/>
              <a:gd name="T39" fmla="*/ 80 h 81"/>
              <a:gd name="T40" fmla="*/ 82 w 83"/>
              <a:gd name="T41" fmla="*/ 41 h 81"/>
              <a:gd name="T42" fmla="*/ 82 w 83"/>
              <a:gd name="T43" fmla="*/ 41 h 81"/>
              <a:gd name="T44" fmla="*/ 82 w 83"/>
              <a:gd name="T45" fmla="*/ 41 h 81"/>
              <a:gd name="T46" fmla="*/ 83 w 83"/>
              <a:gd name="T47" fmla="*/ 41 h 81"/>
              <a:gd name="T48" fmla="*/ 83 w 83"/>
              <a:gd name="T49" fmla="*/ 41 h 81"/>
              <a:gd name="T50" fmla="*/ 83 w 83"/>
              <a:gd name="T51" fmla="*/ 41 h 81"/>
              <a:gd name="T52" fmla="*/ 83 w 83"/>
              <a:gd name="T53" fmla="*/ 40 h 81"/>
              <a:gd name="T54" fmla="*/ 83 w 83"/>
              <a:gd name="T55" fmla="*/ 40 h 81"/>
              <a:gd name="T56" fmla="*/ 83 w 83"/>
              <a:gd name="T57" fmla="*/ 40 h 81"/>
              <a:gd name="T58" fmla="*/ 40 w 83"/>
              <a:gd name="T59" fmla="*/ 40 h 81"/>
              <a:gd name="T60" fmla="*/ 40 w 83"/>
              <a:gd name="T61" fmla="*/ 78 h 81"/>
              <a:gd name="T62" fmla="*/ 3 w 83"/>
              <a:gd name="T63" fmla="*/ 40 h 81"/>
              <a:gd name="T64" fmla="*/ 40 w 83"/>
              <a:gd name="T65" fmla="*/ 3 h 81"/>
              <a:gd name="T66" fmla="*/ 40 w 83"/>
              <a:gd name="T67" fmla="*/ 40 h 81"/>
              <a:gd name="T68" fmla="*/ 42 w 83"/>
              <a:gd name="T69" fmla="*/ 77 h 81"/>
              <a:gd name="T70" fmla="*/ 42 w 83"/>
              <a:gd name="T71" fmla="*/ 41 h 81"/>
              <a:gd name="T72" fmla="*/ 79 w 83"/>
              <a:gd name="T73" fmla="*/ 41 h 81"/>
              <a:gd name="T74" fmla="*/ 42 w 83"/>
              <a:gd name="T75" fmla="*/ 77 h 81"/>
              <a:gd name="T76" fmla="*/ 42 w 83"/>
              <a:gd name="T77" fmla="*/ 39 h 81"/>
              <a:gd name="T78" fmla="*/ 42 w 83"/>
              <a:gd name="T79" fmla="*/ 4 h 81"/>
              <a:gd name="T80" fmla="*/ 79 w 83"/>
              <a:gd name="T81" fmla="*/ 39 h 81"/>
              <a:gd name="T82" fmla="*/ 42 w 83"/>
              <a:gd name="T83" fmla="*/ 3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3" h="81">
                <a:moveTo>
                  <a:pt x="83" y="40"/>
                </a:moveTo>
                <a:cubicBezTo>
                  <a:pt x="83" y="40"/>
                  <a:pt x="83" y="40"/>
                  <a:pt x="83" y="40"/>
                </a:cubicBezTo>
                <a:cubicBezTo>
                  <a:pt x="83" y="40"/>
                  <a:pt x="83" y="40"/>
                  <a:pt x="83" y="40"/>
                </a:cubicBezTo>
                <a:cubicBezTo>
                  <a:pt x="83" y="40"/>
                  <a:pt x="83" y="40"/>
                  <a:pt x="83" y="40"/>
                </a:cubicBezTo>
                <a:cubicBezTo>
                  <a:pt x="83" y="40"/>
                  <a:pt x="82" y="40"/>
                  <a:pt x="82" y="40"/>
                </a:cubicBezTo>
                <a:cubicBezTo>
                  <a:pt x="82" y="40"/>
                  <a:pt x="82" y="40"/>
                  <a:pt x="82" y="40"/>
                </a:cubicBezTo>
                <a:cubicBezTo>
                  <a:pt x="82" y="40"/>
                  <a:pt x="82" y="40"/>
                  <a:pt x="82" y="39"/>
                </a:cubicBezTo>
                <a:cubicBezTo>
                  <a:pt x="42" y="0"/>
                  <a:pt x="42" y="0"/>
                  <a:pt x="42" y="0"/>
                </a:cubicBezTo>
                <a:cubicBezTo>
                  <a:pt x="42" y="0"/>
                  <a:pt x="42" y="0"/>
                  <a:pt x="42" y="0"/>
                </a:cubicBezTo>
                <a:cubicBezTo>
                  <a:pt x="42" y="0"/>
                  <a:pt x="42" y="0"/>
                  <a:pt x="42" y="0"/>
                </a:cubicBezTo>
                <a:cubicBezTo>
                  <a:pt x="42" y="0"/>
                  <a:pt x="42" y="0"/>
                  <a:pt x="42" y="0"/>
                </a:cubicBezTo>
                <a:cubicBezTo>
                  <a:pt x="41" y="0"/>
                  <a:pt x="40" y="0"/>
                  <a:pt x="40" y="0"/>
                </a:cubicBezTo>
                <a:cubicBezTo>
                  <a:pt x="0" y="39"/>
                  <a:pt x="0" y="39"/>
                  <a:pt x="0" y="39"/>
                </a:cubicBezTo>
                <a:cubicBezTo>
                  <a:pt x="0" y="39"/>
                  <a:pt x="0" y="39"/>
                  <a:pt x="0" y="40"/>
                </a:cubicBezTo>
                <a:cubicBezTo>
                  <a:pt x="0" y="40"/>
                  <a:pt x="0" y="40"/>
                  <a:pt x="0" y="40"/>
                </a:cubicBezTo>
                <a:cubicBezTo>
                  <a:pt x="40" y="81"/>
                  <a:pt x="40" y="81"/>
                  <a:pt x="40" y="81"/>
                </a:cubicBezTo>
                <a:cubicBezTo>
                  <a:pt x="40" y="81"/>
                  <a:pt x="41" y="81"/>
                  <a:pt x="42" y="81"/>
                </a:cubicBezTo>
                <a:cubicBezTo>
                  <a:pt x="42" y="80"/>
                  <a:pt x="42" y="80"/>
                  <a:pt x="42" y="80"/>
                </a:cubicBezTo>
                <a:cubicBezTo>
                  <a:pt x="42" y="80"/>
                  <a:pt x="42" y="80"/>
                  <a:pt x="42" y="80"/>
                </a:cubicBezTo>
                <a:cubicBezTo>
                  <a:pt x="42" y="80"/>
                  <a:pt x="42" y="80"/>
                  <a:pt x="42" y="80"/>
                </a:cubicBezTo>
                <a:cubicBezTo>
                  <a:pt x="82" y="41"/>
                  <a:pt x="82" y="41"/>
                  <a:pt x="82" y="41"/>
                </a:cubicBezTo>
                <a:cubicBezTo>
                  <a:pt x="82" y="41"/>
                  <a:pt x="82" y="41"/>
                  <a:pt x="82" y="41"/>
                </a:cubicBezTo>
                <a:cubicBezTo>
                  <a:pt x="82" y="41"/>
                  <a:pt x="82" y="41"/>
                  <a:pt x="82" y="41"/>
                </a:cubicBezTo>
                <a:cubicBezTo>
                  <a:pt x="82" y="41"/>
                  <a:pt x="83" y="41"/>
                  <a:pt x="83" y="41"/>
                </a:cubicBezTo>
                <a:cubicBezTo>
                  <a:pt x="83" y="41"/>
                  <a:pt x="83" y="41"/>
                  <a:pt x="83" y="41"/>
                </a:cubicBezTo>
                <a:cubicBezTo>
                  <a:pt x="83" y="41"/>
                  <a:pt x="83" y="41"/>
                  <a:pt x="83" y="41"/>
                </a:cubicBezTo>
                <a:cubicBezTo>
                  <a:pt x="83" y="41"/>
                  <a:pt x="83" y="41"/>
                  <a:pt x="83" y="40"/>
                </a:cubicBezTo>
                <a:cubicBezTo>
                  <a:pt x="83" y="40"/>
                  <a:pt x="83" y="40"/>
                  <a:pt x="83" y="40"/>
                </a:cubicBezTo>
                <a:cubicBezTo>
                  <a:pt x="83" y="40"/>
                  <a:pt x="83" y="40"/>
                  <a:pt x="83" y="40"/>
                </a:cubicBezTo>
                <a:close/>
                <a:moveTo>
                  <a:pt x="40" y="40"/>
                </a:moveTo>
                <a:cubicBezTo>
                  <a:pt x="40" y="78"/>
                  <a:pt x="40" y="78"/>
                  <a:pt x="40" y="78"/>
                </a:cubicBezTo>
                <a:cubicBezTo>
                  <a:pt x="3" y="40"/>
                  <a:pt x="3" y="40"/>
                  <a:pt x="3" y="40"/>
                </a:cubicBezTo>
                <a:cubicBezTo>
                  <a:pt x="40" y="3"/>
                  <a:pt x="40" y="3"/>
                  <a:pt x="40" y="3"/>
                </a:cubicBezTo>
                <a:lnTo>
                  <a:pt x="40" y="40"/>
                </a:lnTo>
                <a:close/>
                <a:moveTo>
                  <a:pt x="42" y="77"/>
                </a:moveTo>
                <a:cubicBezTo>
                  <a:pt x="42" y="41"/>
                  <a:pt x="42" y="41"/>
                  <a:pt x="42" y="41"/>
                </a:cubicBezTo>
                <a:cubicBezTo>
                  <a:pt x="79" y="41"/>
                  <a:pt x="79" y="41"/>
                  <a:pt x="79" y="41"/>
                </a:cubicBezTo>
                <a:lnTo>
                  <a:pt x="42" y="77"/>
                </a:lnTo>
                <a:close/>
                <a:moveTo>
                  <a:pt x="42" y="39"/>
                </a:moveTo>
                <a:cubicBezTo>
                  <a:pt x="42" y="4"/>
                  <a:pt x="42" y="4"/>
                  <a:pt x="42" y="4"/>
                </a:cubicBezTo>
                <a:cubicBezTo>
                  <a:pt x="79" y="39"/>
                  <a:pt x="79" y="39"/>
                  <a:pt x="79" y="39"/>
                </a:cubicBezTo>
                <a:lnTo>
                  <a:pt x="42" y="39"/>
                </a:lnTo>
                <a:close/>
              </a:path>
            </a:pathLst>
          </a:custGeom>
          <a:solidFill>
            <a:schemeClr val="accent4"/>
          </a:solidFill>
          <a:ln>
            <a:noFill/>
          </a:ln>
        </p:spPr>
        <p:txBody>
          <a:bodyPr vert="horz" wrap="square" lIns="91440" tIns="45720" rIns="91440" bIns="45720" numCol="1" anchor="t" anchorCtr="0" compatLnSpc="1"/>
          <a:lstStyle/>
          <a:p>
            <a:endParaRPr lang="zh-CN" altLang="en-US"/>
          </a:p>
        </p:txBody>
      </p:sp>
      <p:grpSp>
        <p:nvGrpSpPr>
          <p:cNvPr id="67" name="组合 66"/>
          <p:cNvGrpSpPr/>
          <p:nvPr/>
        </p:nvGrpSpPr>
        <p:grpSpPr>
          <a:xfrm>
            <a:off x="3272631" y="3194050"/>
            <a:ext cx="423863" cy="427038"/>
            <a:chOff x="2543175" y="3325813"/>
            <a:chExt cx="423863" cy="427038"/>
          </a:xfrm>
          <a:solidFill>
            <a:schemeClr val="accent4"/>
          </a:solidFill>
        </p:grpSpPr>
        <p:sp>
          <p:nvSpPr>
            <p:cNvPr id="68" name="Freeform 551"/>
            <p:cNvSpPr/>
            <p:nvPr/>
          </p:nvSpPr>
          <p:spPr bwMode="auto">
            <a:xfrm>
              <a:off x="2568575" y="3478213"/>
              <a:ext cx="377825" cy="12700"/>
            </a:xfrm>
            <a:custGeom>
              <a:avLst/>
              <a:gdLst>
                <a:gd name="T0" fmla="*/ 87 w 89"/>
                <a:gd name="T1" fmla="*/ 0 h 3"/>
                <a:gd name="T2" fmla="*/ 2 w 89"/>
                <a:gd name="T3" fmla="*/ 0 h 3"/>
                <a:gd name="T4" fmla="*/ 0 w 89"/>
                <a:gd name="T5" fmla="*/ 2 h 3"/>
                <a:gd name="T6" fmla="*/ 2 w 89"/>
                <a:gd name="T7" fmla="*/ 3 h 3"/>
                <a:gd name="T8" fmla="*/ 87 w 89"/>
                <a:gd name="T9" fmla="*/ 3 h 3"/>
                <a:gd name="T10" fmla="*/ 89 w 89"/>
                <a:gd name="T11" fmla="*/ 2 h 3"/>
                <a:gd name="T12" fmla="*/ 87 w 89"/>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89" h="3">
                  <a:moveTo>
                    <a:pt x="87" y="0"/>
                  </a:moveTo>
                  <a:cubicBezTo>
                    <a:pt x="2" y="0"/>
                    <a:pt x="2" y="0"/>
                    <a:pt x="2" y="0"/>
                  </a:cubicBezTo>
                  <a:cubicBezTo>
                    <a:pt x="1" y="0"/>
                    <a:pt x="0" y="1"/>
                    <a:pt x="0" y="2"/>
                  </a:cubicBezTo>
                  <a:cubicBezTo>
                    <a:pt x="0" y="2"/>
                    <a:pt x="1" y="3"/>
                    <a:pt x="2" y="3"/>
                  </a:cubicBezTo>
                  <a:cubicBezTo>
                    <a:pt x="87" y="3"/>
                    <a:pt x="87" y="3"/>
                    <a:pt x="87" y="3"/>
                  </a:cubicBezTo>
                  <a:cubicBezTo>
                    <a:pt x="88" y="3"/>
                    <a:pt x="89" y="2"/>
                    <a:pt x="89" y="2"/>
                  </a:cubicBezTo>
                  <a:cubicBezTo>
                    <a:pt x="89" y="1"/>
                    <a:pt x="88" y="0"/>
                    <a:pt x="8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552"/>
            <p:cNvSpPr>
              <a:spLocks noEditPoints="1"/>
            </p:cNvSpPr>
            <p:nvPr/>
          </p:nvSpPr>
          <p:spPr bwMode="auto">
            <a:xfrm>
              <a:off x="2543175" y="3325813"/>
              <a:ext cx="423863" cy="427038"/>
            </a:xfrm>
            <a:custGeom>
              <a:avLst/>
              <a:gdLst>
                <a:gd name="T0" fmla="*/ 93 w 100"/>
                <a:gd name="T1" fmla="*/ 19 h 101"/>
                <a:gd name="T2" fmla="*/ 51 w 100"/>
                <a:gd name="T3" fmla="*/ 19 h 101"/>
                <a:gd name="T4" fmla="*/ 46 w 100"/>
                <a:gd name="T5" fmla="*/ 19 h 101"/>
                <a:gd name="T6" fmla="*/ 44 w 100"/>
                <a:gd name="T7" fmla="*/ 3 h 101"/>
                <a:gd name="T8" fmla="*/ 40 w 100"/>
                <a:gd name="T9" fmla="*/ 0 h 101"/>
                <a:gd name="T10" fmla="*/ 38 w 100"/>
                <a:gd name="T11" fmla="*/ 0 h 101"/>
                <a:gd name="T12" fmla="*/ 11 w 100"/>
                <a:gd name="T13" fmla="*/ 0 h 101"/>
                <a:gd name="T14" fmla="*/ 7 w 100"/>
                <a:gd name="T15" fmla="*/ 0 h 101"/>
                <a:gd name="T16" fmla="*/ 2 w 100"/>
                <a:gd name="T17" fmla="*/ 2 h 101"/>
                <a:gd name="T18" fmla="*/ 0 w 100"/>
                <a:gd name="T19" fmla="*/ 8 h 101"/>
                <a:gd name="T20" fmla="*/ 0 w 100"/>
                <a:gd name="T21" fmla="*/ 93 h 101"/>
                <a:gd name="T22" fmla="*/ 0 w 100"/>
                <a:gd name="T23" fmla="*/ 93 h 101"/>
                <a:gd name="T24" fmla="*/ 2 w 100"/>
                <a:gd name="T25" fmla="*/ 98 h 101"/>
                <a:gd name="T26" fmla="*/ 8 w 100"/>
                <a:gd name="T27" fmla="*/ 101 h 101"/>
                <a:gd name="T28" fmla="*/ 97 w 100"/>
                <a:gd name="T29" fmla="*/ 100 h 101"/>
                <a:gd name="T30" fmla="*/ 100 w 100"/>
                <a:gd name="T31" fmla="*/ 93 h 101"/>
                <a:gd name="T32" fmla="*/ 100 w 100"/>
                <a:gd name="T33" fmla="*/ 26 h 101"/>
                <a:gd name="T34" fmla="*/ 97 w 100"/>
                <a:gd name="T35" fmla="*/ 20 h 101"/>
                <a:gd name="T36" fmla="*/ 98 w 100"/>
                <a:gd name="T37" fmla="*/ 26 h 101"/>
                <a:gd name="T38" fmla="*/ 97 w 100"/>
                <a:gd name="T39" fmla="*/ 96 h 101"/>
                <a:gd name="T40" fmla="*/ 94 w 100"/>
                <a:gd name="T41" fmla="*/ 98 h 101"/>
                <a:gd name="T42" fmla="*/ 93 w 100"/>
                <a:gd name="T43" fmla="*/ 98 h 101"/>
                <a:gd name="T44" fmla="*/ 93 w 100"/>
                <a:gd name="T45" fmla="*/ 98 h 101"/>
                <a:gd name="T46" fmla="*/ 5 w 100"/>
                <a:gd name="T47" fmla="*/ 97 h 101"/>
                <a:gd name="T48" fmla="*/ 3 w 100"/>
                <a:gd name="T49" fmla="*/ 94 h 101"/>
                <a:gd name="T50" fmla="*/ 3 w 100"/>
                <a:gd name="T51" fmla="*/ 93 h 101"/>
                <a:gd name="T52" fmla="*/ 3 w 100"/>
                <a:gd name="T53" fmla="*/ 93 h 101"/>
                <a:gd name="T54" fmla="*/ 7 w 100"/>
                <a:gd name="T55" fmla="*/ 21 h 101"/>
                <a:gd name="T56" fmla="*/ 9 w 100"/>
                <a:gd name="T57" fmla="*/ 20 h 101"/>
                <a:gd name="T58" fmla="*/ 7 w 100"/>
                <a:gd name="T59" fmla="*/ 18 h 101"/>
                <a:gd name="T60" fmla="*/ 3 w 100"/>
                <a:gd name="T61" fmla="*/ 8 h 101"/>
                <a:gd name="T62" fmla="*/ 4 w 100"/>
                <a:gd name="T63" fmla="*/ 4 h 101"/>
                <a:gd name="T64" fmla="*/ 7 w 100"/>
                <a:gd name="T65" fmla="*/ 3 h 101"/>
                <a:gd name="T66" fmla="*/ 7 w 100"/>
                <a:gd name="T67" fmla="*/ 3 h 101"/>
                <a:gd name="T68" fmla="*/ 11 w 100"/>
                <a:gd name="T69" fmla="*/ 3 h 101"/>
                <a:gd name="T70" fmla="*/ 41 w 100"/>
                <a:gd name="T71" fmla="*/ 4 h 101"/>
                <a:gd name="T72" fmla="*/ 43 w 100"/>
                <a:gd name="T73" fmla="*/ 8 h 101"/>
                <a:gd name="T74" fmla="*/ 33 w 100"/>
                <a:gd name="T75" fmla="*/ 19 h 101"/>
                <a:gd name="T76" fmla="*/ 32 w 100"/>
                <a:gd name="T77" fmla="*/ 20 h 101"/>
                <a:gd name="T78" fmla="*/ 33 w 100"/>
                <a:gd name="T79" fmla="*/ 21 h 101"/>
                <a:gd name="T80" fmla="*/ 93 w 100"/>
                <a:gd name="T81" fmla="*/ 21 h 101"/>
                <a:gd name="T82" fmla="*/ 97 w 100"/>
                <a:gd name="T83" fmla="*/ 23 h 101"/>
                <a:gd name="T84" fmla="*/ 98 w 100"/>
                <a:gd name="T85" fmla="*/ 2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 h="101">
                  <a:moveTo>
                    <a:pt x="97" y="20"/>
                  </a:moveTo>
                  <a:cubicBezTo>
                    <a:pt x="96" y="19"/>
                    <a:pt x="95" y="19"/>
                    <a:pt x="93" y="19"/>
                  </a:cubicBezTo>
                  <a:cubicBezTo>
                    <a:pt x="89" y="19"/>
                    <a:pt x="77" y="19"/>
                    <a:pt x="66" y="19"/>
                  </a:cubicBezTo>
                  <a:cubicBezTo>
                    <a:pt x="60" y="19"/>
                    <a:pt x="55" y="19"/>
                    <a:pt x="51" y="19"/>
                  </a:cubicBezTo>
                  <a:cubicBezTo>
                    <a:pt x="49" y="19"/>
                    <a:pt x="47" y="19"/>
                    <a:pt x="46" y="19"/>
                  </a:cubicBezTo>
                  <a:cubicBezTo>
                    <a:pt x="46" y="19"/>
                    <a:pt x="46" y="19"/>
                    <a:pt x="46" y="19"/>
                  </a:cubicBezTo>
                  <a:cubicBezTo>
                    <a:pt x="46" y="8"/>
                    <a:pt x="46" y="8"/>
                    <a:pt x="46" y="8"/>
                  </a:cubicBezTo>
                  <a:cubicBezTo>
                    <a:pt x="46" y="6"/>
                    <a:pt x="45" y="4"/>
                    <a:pt x="44" y="3"/>
                  </a:cubicBezTo>
                  <a:cubicBezTo>
                    <a:pt x="44" y="3"/>
                    <a:pt x="43" y="2"/>
                    <a:pt x="43" y="2"/>
                  </a:cubicBezTo>
                  <a:cubicBezTo>
                    <a:pt x="42" y="1"/>
                    <a:pt x="40" y="1"/>
                    <a:pt x="40" y="0"/>
                  </a:cubicBezTo>
                  <a:cubicBezTo>
                    <a:pt x="39" y="0"/>
                    <a:pt x="38" y="0"/>
                    <a:pt x="38" y="0"/>
                  </a:cubicBezTo>
                  <a:cubicBezTo>
                    <a:pt x="38" y="0"/>
                    <a:pt x="38" y="0"/>
                    <a:pt x="38" y="0"/>
                  </a:cubicBezTo>
                  <a:cubicBezTo>
                    <a:pt x="35" y="0"/>
                    <a:pt x="27" y="0"/>
                    <a:pt x="20" y="0"/>
                  </a:cubicBezTo>
                  <a:cubicBezTo>
                    <a:pt x="17" y="0"/>
                    <a:pt x="14" y="0"/>
                    <a:pt x="11" y="0"/>
                  </a:cubicBezTo>
                  <a:cubicBezTo>
                    <a:pt x="9" y="0"/>
                    <a:pt x="8" y="0"/>
                    <a:pt x="7" y="0"/>
                  </a:cubicBezTo>
                  <a:cubicBezTo>
                    <a:pt x="7" y="0"/>
                    <a:pt x="7" y="0"/>
                    <a:pt x="7" y="0"/>
                  </a:cubicBezTo>
                  <a:cubicBezTo>
                    <a:pt x="7" y="0"/>
                    <a:pt x="6" y="0"/>
                    <a:pt x="6" y="0"/>
                  </a:cubicBezTo>
                  <a:cubicBezTo>
                    <a:pt x="5" y="1"/>
                    <a:pt x="3" y="1"/>
                    <a:pt x="2" y="2"/>
                  </a:cubicBezTo>
                  <a:cubicBezTo>
                    <a:pt x="1" y="3"/>
                    <a:pt x="1" y="4"/>
                    <a:pt x="1" y="4"/>
                  </a:cubicBezTo>
                  <a:cubicBezTo>
                    <a:pt x="0" y="5"/>
                    <a:pt x="0" y="6"/>
                    <a:pt x="0" y="8"/>
                  </a:cubicBezTo>
                  <a:cubicBezTo>
                    <a:pt x="0" y="9"/>
                    <a:pt x="0" y="14"/>
                    <a:pt x="0" y="20"/>
                  </a:cubicBezTo>
                  <a:cubicBezTo>
                    <a:pt x="0" y="44"/>
                    <a:pt x="0" y="93"/>
                    <a:pt x="0" y="93"/>
                  </a:cubicBezTo>
                  <a:cubicBezTo>
                    <a:pt x="0" y="93"/>
                    <a:pt x="0" y="93"/>
                    <a:pt x="0" y="93"/>
                  </a:cubicBezTo>
                  <a:cubicBezTo>
                    <a:pt x="0" y="93"/>
                    <a:pt x="0" y="93"/>
                    <a:pt x="0" y="93"/>
                  </a:cubicBezTo>
                  <a:cubicBezTo>
                    <a:pt x="0" y="93"/>
                    <a:pt x="0" y="94"/>
                    <a:pt x="0" y="95"/>
                  </a:cubicBezTo>
                  <a:cubicBezTo>
                    <a:pt x="0" y="96"/>
                    <a:pt x="1" y="97"/>
                    <a:pt x="2" y="98"/>
                  </a:cubicBezTo>
                  <a:cubicBezTo>
                    <a:pt x="3" y="99"/>
                    <a:pt x="3" y="100"/>
                    <a:pt x="4" y="100"/>
                  </a:cubicBezTo>
                  <a:cubicBezTo>
                    <a:pt x="5" y="100"/>
                    <a:pt x="6" y="101"/>
                    <a:pt x="8" y="101"/>
                  </a:cubicBezTo>
                  <a:cubicBezTo>
                    <a:pt x="14" y="101"/>
                    <a:pt x="93" y="101"/>
                    <a:pt x="93" y="101"/>
                  </a:cubicBezTo>
                  <a:cubicBezTo>
                    <a:pt x="93" y="101"/>
                    <a:pt x="95" y="101"/>
                    <a:pt x="97" y="100"/>
                  </a:cubicBezTo>
                  <a:cubicBezTo>
                    <a:pt x="98" y="99"/>
                    <a:pt x="99" y="99"/>
                    <a:pt x="99" y="98"/>
                  </a:cubicBezTo>
                  <a:cubicBezTo>
                    <a:pt x="100" y="96"/>
                    <a:pt x="100" y="95"/>
                    <a:pt x="100" y="93"/>
                  </a:cubicBezTo>
                  <a:cubicBezTo>
                    <a:pt x="100" y="26"/>
                    <a:pt x="100" y="26"/>
                    <a:pt x="100" y="26"/>
                  </a:cubicBezTo>
                  <a:cubicBezTo>
                    <a:pt x="100" y="26"/>
                    <a:pt x="100" y="26"/>
                    <a:pt x="100" y="26"/>
                  </a:cubicBezTo>
                  <a:cubicBezTo>
                    <a:pt x="100" y="26"/>
                    <a:pt x="100" y="24"/>
                    <a:pt x="100" y="22"/>
                  </a:cubicBezTo>
                  <a:cubicBezTo>
                    <a:pt x="99" y="21"/>
                    <a:pt x="98" y="20"/>
                    <a:pt x="97" y="20"/>
                  </a:cubicBezTo>
                  <a:close/>
                  <a:moveTo>
                    <a:pt x="98" y="26"/>
                  </a:moveTo>
                  <a:cubicBezTo>
                    <a:pt x="98" y="26"/>
                    <a:pt x="98" y="26"/>
                    <a:pt x="98" y="26"/>
                  </a:cubicBezTo>
                  <a:cubicBezTo>
                    <a:pt x="98" y="93"/>
                    <a:pt x="98" y="93"/>
                    <a:pt x="98" y="93"/>
                  </a:cubicBezTo>
                  <a:cubicBezTo>
                    <a:pt x="98" y="95"/>
                    <a:pt x="97" y="95"/>
                    <a:pt x="97" y="96"/>
                  </a:cubicBezTo>
                  <a:cubicBezTo>
                    <a:pt x="97" y="96"/>
                    <a:pt x="96" y="97"/>
                    <a:pt x="96" y="97"/>
                  </a:cubicBezTo>
                  <a:cubicBezTo>
                    <a:pt x="95" y="97"/>
                    <a:pt x="95" y="98"/>
                    <a:pt x="94" y="98"/>
                  </a:cubicBezTo>
                  <a:cubicBezTo>
                    <a:pt x="94" y="98"/>
                    <a:pt x="94" y="98"/>
                    <a:pt x="94" y="98"/>
                  </a:cubicBezTo>
                  <a:cubicBezTo>
                    <a:pt x="93" y="98"/>
                    <a:pt x="93" y="98"/>
                    <a:pt x="93" y="98"/>
                  </a:cubicBezTo>
                  <a:cubicBezTo>
                    <a:pt x="93" y="98"/>
                    <a:pt x="93" y="98"/>
                    <a:pt x="93" y="98"/>
                  </a:cubicBezTo>
                  <a:cubicBezTo>
                    <a:pt x="93" y="98"/>
                    <a:pt x="93" y="98"/>
                    <a:pt x="93" y="98"/>
                  </a:cubicBezTo>
                  <a:cubicBezTo>
                    <a:pt x="93" y="98"/>
                    <a:pt x="14" y="98"/>
                    <a:pt x="8" y="98"/>
                  </a:cubicBezTo>
                  <a:cubicBezTo>
                    <a:pt x="6" y="98"/>
                    <a:pt x="5" y="98"/>
                    <a:pt x="5" y="97"/>
                  </a:cubicBezTo>
                  <a:cubicBezTo>
                    <a:pt x="4" y="97"/>
                    <a:pt x="4" y="97"/>
                    <a:pt x="4" y="96"/>
                  </a:cubicBezTo>
                  <a:cubicBezTo>
                    <a:pt x="3" y="96"/>
                    <a:pt x="3" y="95"/>
                    <a:pt x="3" y="94"/>
                  </a:cubicBezTo>
                  <a:cubicBezTo>
                    <a:pt x="3" y="94"/>
                    <a:pt x="3" y="93"/>
                    <a:pt x="3" y="93"/>
                  </a:cubicBezTo>
                  <a:cubicBezTo>
                    <a:pt x="3" y="93"/>
                    <a:pt x="3" y="93"/>
                    <a:pt x="3" y="93"/>
                  </a:cubicBezTo>
                  <a:cubicBezTo>
                    <a:pt x="3" y="93"/>
                    <a:pt x="3" y="93"/>
                    <a:pt x="3" y="93"/>
                  </a:cubicBezTo>
                  <a:cubicBezTo>
                    <a:pt x="3" y="93"/>
                    <a:pt x="3" y="93"/>
                    <a:pt x="3" y="93"/>
                  </a:cubicBezTo>
                  <a:cubicBezTo>
                    <a:pt x="3" y="93"/>
                    <a:pt x="3" y="45"/>
                    <a:pt x="3" y="21"/>
                  </a:cubicBezTo>
                  <a:cubicBezTo>
                    <a:pt x="7" y="21"/>
                    <a:pt x="7" y="21"/>
                    <a:pt x="7" y="21"/>
                  </a:cubicBezTo>
                  <a:cubicBezTo>
                    <a:pt x="8" y="21"/>
                    <a:pt x="8" y="21"/>
                    <a:pt x="8" y="21"/>
                  </a:cubicBezTo>
                  <a:cubicBezTo>
                    <a:pt x="8" y="20"/>
                    <a:pt x="9" y="20"/>
                    <a:pt x="9" y="20"/>
                  </a:cubicBezTo>
                  <a:cubicBezTo>
                    <a:pt x="9" y="19"/>
                    <a:pt x="8" y="19"/>
                    <a:pt x="8" y="19"/>
                  </a:cubicBezTo>
                  <a:cubicBezTo>
                    <a:pt x="8" y="19"/>
                    <a:pt x="8" y="18"/>
                    <a:pt x="7" y="18"/>
                  </a:cubicBezTo>
                  <a:cubicBezTo>
                    <a:pt x="3" y="18"/>
                    <a:pt x="3" y="18"/>
                    <a:pt x="3" y="18"/>
                  </a:cubicBezTo>
                  <a:cubicBezTo>
                    <a:pt x="3" y="13"/>
                    <a:pt x="3" y="9"/>
                    <a:pt x="3" y="8"/>
                  </a:cubicBezTo>
                  <a:cubicBezTo>
                    <a:pt x="3" y="6"/>
                    <a:pt x="3" y="6"/>
                    <a:pt x="3" y="5"/>
                  </a:cubicBezTo>
                  <a:cubicBezTo>
                    <a:pt x="4" y="5"/>
                    <a:pt x="4" y="4"/>
                    <a:pt x="4" y="4"/>
                  </a:cubicBezTo>
                  <a:cubicBezTo>
                    <a:pt x="5" y="3"/>
                    <a:pt x="5" y="3"/>
                    <a:pt x="6" y="3"/>
                  </a:cubicBezTo>
                  <a:cubicBezTo>
                    <a:pt x="7" y="3"/>
                    <a:pt x="7" y="3"/>
                    <a:pt x="7" y="3"/>
                  </a:cubicBezTo>
                  <a:cubicBezTo>
                    <a:pt x="7" y="3"/>
                    <a:pt x="7" y="3"/>
                    <a:pt x="7" y="3"/>
                  </a:cubicBezTo>
                  <a:cubicBezTo>
                    <a:pt x="7" y="3"/>
                    <a:pt x="7" y="3"/>
                    <a:pt x="7" y="3"/>
                  </a:cubicBezTo>
                  <a:cubicBezTo>
                    <a:pt x="7" y="3"/>
                    <a:pt x="7" y="3"/>
                    <a:pt x="7" y="3"/>
                  </a:cubicBezTo>
                  <a:cubicBezTo>
                    <a:pt x="7" y="3"/>
                    <a:pt x="9" y="3"/>
                    <a:pt x="11" y="3"/>
                  </a:cubicBezTo>
                  <a:cubicBezTo>
                    <a:pt x="18" y="3"/>
                    <a:pt x="33" y="3"/>
                    <a:pt x="38" y="3"/>
                  </a:cubicBezTo>
                  <a:cubicBezTo>
                    <a:pt x="38" y="3"/>
                    <a:pt x="40" y="3"/>
                    <a:pt x="41" y="4"/>
                  </a:cubicBezTo>
                  <a:cubicBezTo>
                    <a:pt x="41" y="4"/>
                    <a:pt x="42" y="4"/>
                    <a:pt x="42" y="5"/>
                  </a:cubicBezTo>
                  <a:cubicBezTo>
                    <a:pt x="43" y="6"/>
                    <a:pt x="43" y="6"/>
                    <a:pt x="43" y="8"/>
                  </a:cubicBezTo>
                  <a:cubicBezTo>
                    <a:pt x="43" y="19"/>
                    <a:pt x="43" y="19"/>
                    <a:pt x="43" y="19"/>
                  </a:cubicBezTo>
                  <a:cubicBezTo>
                    <a:pt x="33" y="19"/>
                    <a:pt x="33" y="19"/>
                    <a:pt x="33" y="19"/>
                  </a:cubicBezTo>
                  <a:cubicBezTo>
                    <a:pt x="33" y="19"/>
                    <a:pt x="32" y="19"/>
                    <a:pt x="32" y="19"/>
                  </a:cubicBezTo>
                  <a:cubicBezTo>
                    <a:pt x="32" y="19"/>
                    <a:pt x="32" y="20"/>
                    <a:pt x="32" y="20"/>
                  </a:cubicBezTo>
                  <a:cubicBezTo>
                    <a:pt x="32" y="20"/>
                    <a:pt x="32" y="21"/>
                    <a:pt x="32" y="21"/>
                  </a:cubicBezTo>
                  <a:cubicBezTo>
                    <a:pt x="32" y="21"/>
                    <a:pt x="33" y="21"/>
                    <a:pt x="33" y="21"/>
                  </a:cubicBezTo>
                  <a:cubicBezTo>
                    <a:pt x="44" y="21"/>
                    <a:pt x="44" y="21"/>
                    <a:pt x="44" y="21"/>
                  </a:cubicBezTo>
                  <a:cubicBezTo>
                    <a:pt x="44" y="21"/>
                    <a:pt x="86" y="21"/>
                    <a:pt x="93" y="21"/>
                  </a:cubicBezTo>
                  <a:cubicBezTo>
                    <a:pt x="94" y="21"/>
                    <a:pt x="95" y="22"/>
                    <a:pt x="96" y="22"/>
                  </a:cubicBezTo>
                  <a:cubicBezTo>
                    <a:pt x="96" y="22"/>
                    <a:pt x="97" y="23"/>
                    <a:pt x="97" y="23"/>
                  </a:cubicBezTo>
                  <a:cubicBezTo>
                    <a:pt x="97" y="24"/>
                    <a:pt x="97" y="24"/>
                    <a:pt x="98" y="25"/>
                  </a:cubicBezTo>
                  <a:cubicBezTo>
                    <a:pt x="98" y="26"/>
                    <a:pt x="98" y="26"/>
                    <a:pt x="98"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553"/>
            <p:cNvSpPr/>
            <p:nvPr/>
          </p:nvSpPr>
          <p:spPr bwMode="auto">
            <a:xfrm>
              <a:off x="2713038" y="3605213"/>
              <a:ext cx="104775" cy="88900"/>
            </a:xfrm>
            <a:custGeom>
              <a:avLst/>
              <a:gdLst>
                <a:gd name="T0" fmla="*/ 23 w 25"/>
                <a:gd name="T1" fmla="*/ 0 h 21"/>
                <a:gd name="T2" fmla="*/ 22 w 25"/>
                <a:gd name="T3" fmla="*/ 1 h 21"/>
                <a:gd name="T4" fmla="*/ 22 w 25"/>
                <a:gd name="T5" fmla="*/ 2 h 21"/>
                <a:gd name="T6" fmla="*/ 22 w 25"/>
                <a:gd name="T7" fmla="*/ 2 h 21"/>
                <a:gd name="T8" fmla="*/ 22 w 25"/>
                <a:gd name="T9" fmla="*/ 3 h 21"/>
                <a:gd name="T10" fmla="*/ 22 w 25"/>
                <a:gd name="T11" fmla="*/ 8 h 21"/>
                <a:gd name="T12" fmla="*/ 21 w 25"/>
                <a:gd name="T13" fmla="*/ 10 h 21"/>
                <a:gd name="T14" fmla="*/ 20 w 25"/>
                <a:gd name="T15" fmla="*/ 11 h 21"/>
                <a:gd name="T16" fmla="*/ 18 w 25"/>
                <a:gd name="T17" fmla="*/ 12 h 21"/>
                <a:gd name="T18" fmla="*/ 18 w 25"/>
                <a:gd name="T19" fmla="*/ 12 h 21"/>
                <a:gd name="T20" fmla="*/ 17 w 25"/>
                <a:gd name="T21" fmla="*/ 12 h 21"/>
                <a:gd name="T22" fmla="*/ 17 w 25"/>
                <a:gd name="T23" fmla="*/ 12 h 21"/>
                <a:gd name="T24" fmla="*/ 4 w 25"/>
                <a:gd name="T25" fmla="*/ 12 h 21"/>
                <a:gd name="T26" fmla="*/ 7 w 25"/>
                <a:gd name="T27" fmla="*/ 9 h 21"/>
                <a:gd name="T28" fmla="*/ 7 w 25"/>
                <a:gd name="T29" fmla="*/ 7 h 21"/>
                <a:gd name="T30" fmla="*/ 5 w 25"/>
                <a:gd name="T31" fmla="*/ 7 h 21"/>
                <a:gd name="T32" fmla="*/ 0 w 25"/>
                <a:gd name="T33" fmla="*/ 13 h 21"/>
                <a:gd name="T34" fmla="*/ 0 w 25"/>
                <a:gd name="T35" fmla="*/ 13 h 21"/>
                <a:gd name="T36" fmla="*/ 0 w 25"/>
                <a:gd name="T37" fmla="*/ 13 h 21"/>
                <a:gd name="T38" fmla="*/ 0 w 25"/>
                <a:gd name="T39" fmla="*/ 13 h 21"/>
                <a:gd name="T40" fmla="*/ 0 w 25"/>
                <a:gd name="T41" fmla="*/ 13 h 21"/>
                <a:gd name="T42" fmla="*/ 0 w 25"/>
                <a:gd name="T43" fmla="*/ 13 h 21"/>
                <a:gd name="T44" fmla="*/ 0 w 25"/>
                <a:gd name="T45" fmla="*/ 13 h 21"/>
                <a:gd name="T46" fmla="*/ 0 w 25"/>
                <a:gd name="T47" fmla="*/ 13 h 21"/>
                <a:gd name="T48" fmla="*/ 0 w 25"/>
                <a:gd name="T49" fmla="*/ 14 h 21"/>
                <a:gd name="T50" fmla="*/ 0 w 25"/>
                <a:gd name="T51" fmla="*/ 14 h 21"/>
                <a:gd name="T52" fmla="*/ 0 w 25"/>
                <a:gd name="T53" fmla="*/ 14 h 21"/>
                <a:gd name="T54" fmla="*/ 0 w 25"/>
                <a:gd name="T55" fmla="*/ 14 h 21"/>
                <a:gd name="T56" fmla="*/ 0 w 25"/>
                <a:gd name="T57" fmla="*/ 14 h 21"/>
                <a:gd name="T58" fmla="*/ 0 w 25"/>
                <a:gd name="T59" fmla="*/ 14 h 21"/>
                <a:gd name="T60" fmla="*/ 0 w 25"/>
                <a:gd name="T61" fmla="*/ 14 h 21"/>
                <a:gd name="T62" fmla="*/ 0 w 25"/>
                <a:gd name="T63" fmla="*/ 14 h 21"/>
                <a:gd name="T64" fmla="*/ 0 w 25"/>
                <a:gd name="T65" fmla="*/ 15 h 21"/>
                <a:gd name="T66" fmla="*/ 5 w 25"/>
                <a:gd name="T67" fmla="*/ 20 h 21"/>
                <a:gd name="T68" fmla="*/ 7 w 25"/>
                <a:gd name="T69" fmla="*/ 20 h 21"/>
                <a:gd name="T70" fmla="*/ 7 w 25"/>
                <a:gd name="T71" fmla="*/ 18 h 21"/>
                <a:gd name="T72" fmla="*/ 4 w 25"/>
                <a:gd name="T73" fmla="*/ 15 h 21"/>
                <a:gd name="T74" fmla="*/ 17 w 25"/>
                <a:gd name="T75" fmla="*/ 15 h 21"/>
                <a:gd name="T76" fmla="*/ 17 w 25"/>
                <a:gd name="T77" fmla="*/ 15 h 21"/>
                <a:gd name="T78" fmla="*/ 21 w 25"/>
                <a:gd name="T79" fmla="*/ 14 h 21"/>
                <a:gd name="T80" fmla="*/ 24 w 25"/>
                <a:gd name="T81" fmla="*/ 12 h 21"/>
                <a:gd name="T82" fmla="*/ 25 w 25"/>
                <a:gd name="T83" fmla="*/ 8 h 21"/>
                <a:gd name="T84" fmla="*/ 25 w 25"/>
                <a:gd name="T85" fmla="*/ 3 h 21"/>
                <a:gd name="T86" fmla="*/ 25 w 25"/>
                <a:gd name="T87" fmla="*/ 2 h 21"/>
                <a:gd name="T88" fmla="*/ 25 w 25"/>
                <a:gd name="T89" fmla="*/ 2 h 21"/>
                <a:gd name="T90" fmla="*/ 24 w 25"/>
                <a:gd name="T91" fmla="*/ 1 h 21"/>
                <a:gd name="T92" fmla="*/ 23 w 25"/>
                <a:gd name="T93"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5" h="21">
                  <a:moveTo>
                    <a:pt x="23" y="0"/>
                  </a:moveTo>
                  <a:cubicBezTo>
                    <a:pt x="23" y="0"/>
                    <a:pt x="23" y="0"/>
                    <a:pt x="22" y="1"/>
                  </a:cubicBezTo>
                  <a:cubicBezTo>
                    <a:pt x="22" y="1"/>
                    <a:pt x="22" y="1"/>
                    <a:pt x="22" y="2"/>
                  </a:cubicBezTo>
                  <a:cubicBezTo>
                    <a:pt x="22" y="2"/>
                    <a:pt x="22" y="2"/>
                    <a:pt x="22" y="2"/>
                  </a:cubicBezTo>
                  <a:cubicBezTo>
                    <a:pt x="22" y="2"/>
                    <a:pt x="22" y="2"/>
                    <a:pt x="22" y="3"/>
                  </a:cubicBezTo>
                  <a:cubicBezTo>
                    <a:pt x="22" y="3"/>
                    <a:pt x="22" y="5"/>
                    <a:pt x="22" y="8"/>
                  </a:cubicBezTo>
                  <a:cubicBezTo>
                    <a:pt x="22" y="9"/>
                    <a:pt x="22" y="10"/>
                    <a:pt x="21" y="10"/>
                  </a:cubicBezTo>
                  <a:cubicBezTo>
                    <a:pt x="21" y="11"/>
                    <a:pt x="21" y="11"/>
                    <a:pt x="20" y="11"/>
                  </a:cubicBezTo>
                  <a:cubicBezTo>
                    <a:pt x="20" y="12"/>
                    <a:pt x="19" y="12"/>
                    <a:pt x="18" y="12"/>
                  </a:cubicBezTo>
                  <a:cubicBezTo>
                    <a:pt x="18" y="12"/>
                    <a:pt x="18" y="12"/>
                    <a:pt x="18" y="12"/>
                  </a:cubicBezTo>
                  <a:cubicBezTo>
                    <a:pt x="17" y="12"/>
                    <a:pt x="17" y="12"/>
                    <a:pt x="17" y="12"/>
                  </a:cubicBezTo>
                  <a:cubicBezTo>
                    <a:pt x="17" y="12"/>
                    <a:pt x="17" y="12"/>
                    <a:pt x="17" y="12"/>
                  </a:cubicBezTo>
                  <a:cubicBezTo>
                    <a:pt x="4" y="12"/>
                    <a:pt x="4" y="12"/>
                    <a:pt x="4" y="12"/>
                  </a:cubicBezTo>
                  <a:cubicBezTo>
                    <a:pt x="7" y="9"/>
                    <a:pt x="7" y="9"/>
                    <a:pt x="7" y="9"/>
                  </a:cubicBezTo>
                  <a:cubicBezTo>
                    <a:pt x="8" y="8"/>
                    <a:pt x="8" y="7"/>
                    <a:pt x="7" y="7"/>
                  </a:cubicBezTo>
                  <a:cubicBezTo>
                    <a:pt x="7" y="6"/>
                    <a:pt x="6" y="6"/>
                    <a:pt x="5" y="7"/>
                  </a:cubicBezTo>
                  <a:cubicBezTo>
                    <a:pt x="0" y="13"/>
                    <a:pt x="0" y="13"/>
                    <a:pt x="0" y="13"/>
                  </a:cubicBezTo>
                  <a:cubicBezTo>
                    <a:pt x="0" y="13"/>
                    <a:pt x="0" y="13"/>
                    <a:pt x="0" y="13"/>
                  </a:cubicBezTo>
                  <a:cubicBezTo>
                    <a:pt x="0" y="13"/>
                    <a:pt x="0" y="13"/>
                    <a:pt x="0" y="13"/>
                  </a:cubicBezTo>
                  <a:cubicBezTo>
                    <a:pt x="0" y="13"/>
                    <a:pt x="0" y="13"/>
                    <a:pt x="0" y="13"/>
                  </a:cubicBezTo>
                  <a:cubicBezTo>
                    <a:pt x="0" y="13"/>
                    <a:pt x="0" y="13"/>
                    <a:pt x="0" y="13"/>
                  </a:cubicBezTo>
                  <a:cubicBezTo>
                    <a:pt x="0" y="13"/>
                    <a:pt x="0" y="13"/>
                    <a:pt x="0" y="13"/>
                  </a:cubicBezTo>
                  <a:cubicBezTo>
                    <a:pt x="0" y="13"/>
                    <a:pt x="0" y="13"/>
                    <a:pt x="0" y="13"/>
                  </a:cubicBezTo>
                  <a:cubicBezTo>
                    <a:pt x="0" y="13"/>
                    <a:pt x="0" y="13"/>
                    <a:pt x="0" y="13"/>
                  </a:cubicBezTo>
                  <a:cubicBezTo>
                    <a:pt x="0" y="14"/>
                    <a:pt x="0" y="14"/>
                    <a:pt x="0" y="14"/>
                  </a:cubicBezTo>
                  <a:cubicBezTo>
                    <a:pt x="0" y="14"/>
                    <a:pt x="0" y="14"/>
                    <a:pt x="0" y="14"/>
                  </a:cubicBezTo>
                  <a:cubicBezTo>
                    <a:pt x="0" y="14"/>
                    <a:pt x="0" y="14"/>
                    <a:pt x="0" y="14"/>
                  </a:cubicBezTo>
                  <a:cubicBezTo>
                    <a:pt x="0" y="14"/>
                    <a:pt x="0" y="14"/>
                    <a:pt x="0" y="14"/>
                  </a:cubicBezTo>
                  <a:cubicBezTo>
                    <a:pt x="0" y="14"/>
                    <a:pt x="0" y="14"/>
                    <a:pt x="0" y="14"/>
                  </a:cubicBezTo>
                  <a:cubicBezTo>
                    <a:pt x="0" y="14"/>
                    <a:pt x="0" y="14"/>
                    <a:pt x="0" y="14"/>
                  </a:cubicBezTo>
                  <a:cubicBezTo>
                    <a:pt x="0" y="14"/>
                    <a:pt x="0" y="14"/>
                    <a:pt x="0" y="14"/>
                  </a:cubicBezTo>
                  <a:cubicBezTo>
                    <a:pt x="0" y="14"/>
                    <a:pt x="0" y="14"/>
                    <a:pt x="0" y="14"/>
                  </a:cubicBezTo>
                  <a:cubicBezTo>
                    <a:pt x="0" y="14"/>
                    <a:pt x="0" y="14"/>
                    <a:pt x="0" y="15"/>
                  </a:cubicBezTo>
                  <a:cubicBezTo>
                    <a:pt x="5" y="20"/>
                    <a:pt x="5" y="20"/>
                    <a:pt x="5" y="20"/>
                  </a:cubicBezTo>
                  <a:cubicBezTo>
                    <a:pt x="6" y="21"/>
                    <a:pt x="7" y="21"/>
                    <a:pt x="7" y="20"/>
                  </a:cubicBezTo>
                  <a:cubicBezTo>
                    <a:pt x="8" y="20"/>
                    <a:pt x="8" y="19"/>
                    <a:pt x="7" y="18"/>
                  </a:cubicBezTo>
                  <a:cubicBezTo>
                    <a:pt x="4" y="15"/>
                    <a:pt x="4" y="15"/>
                    <a:pt x="4" y="15"/>
                  </a:cubicBezTo>
                  <a:cubicBezTo>
                    <a:pt x="17" y="15"/>
                    <a:pt x="17" y="15"/>
                    <a:pt x="17" y="15"/>
                  </a:cubicBezTo>
                  <a:cubicBezTo>
                    <a:pt x="17" y="15"/>
                    <a:pt x="17" y="15"/>
                    <a:pt x="17" y="15"/>
                  </a:cubicBezTo>
                  <a:cubicBezTo>
                    <a:pt x="17" y="15"/>
                    <a:pt x="19" y="15"/>
                    <a:pt x="21" y="14"/>
                  </a:cubicBezTo>
                  <a:cubicBezTo>
                    <a:pt x="22" y="14"/>
                    <a:pt x="23" y="13"/>
                    <a:pt x="24" y="12"/>
                  </a:cubicBezTo>
                  <a:cubicBezTo>
                    <a:pt x="24" y="11"/>
                    <a:pt x="25" y="9"/>
                    <a:pt x="25" y="8"/>
                  </a:cubicBezTo>
                  <a:cubicBezTo>
                    <a:pt x="25" y="5"/>
                    <a:pt x="25" y="3"/>
                    <a:pt x="25" y="3"/>
                  </a:cubicBezTo>
                  <a:cubicBezTo>
                    <a:pt x="25" y="2"/>
                    <a:pt x="25" y="2"/>
                    <a:pt x="25" y="2"/>
                  </a:cubicBezTo>
                  <a:cubicBezTo>
                    <a:pt x="25" y="2"/>
                    <a:pt x="25" y="2"/>
                    <a:pt x="25" y="2"/>
                  </a:cubicBezTo>
                  <a:cubicBezTo>
                    <a:pt x="25" y="1"/>
                    <a:pt x="25" y="1"/>
                    <a:pt x="24" y="1"/>
                  </a:cubicBezTo>
                  <a:cubicBezTo>
                    <a:pt x="24" y="0"/>
                    <a:pt x="24" y="0"/>
                    <a:pt x="2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554"/>
            <p:cNvSpPr/>
            <p:nvPr/>
          </p:nvSpPr>
          <p:spPr bwMode="auto">
            <a:xfrm>
              <a:off x="2713038" y="3532188"/>
              <a:ext cx="104775" cy="90488"/>
            </a:xfrm>
            <a:custGeom>
              <a:avLst/>
              <a:gdLst>
                <a:gd name="T0" fmla="*/ 25 w 25"/>
                <a:gd name="T1" fmla="*/ 7 h 21"/>
                <a:gd name="T2" fmla="*/ 25 w 25"/>
                <a:gd name="T3" fmla="*/ 7 h 21"/>
                <a:gd name="T4" fmla="*/ 25 w 25"/>
                <a:gd name="T5" fmla="*/ 7 h 21"/>
                <a:gd name="T6" fmla="*/ 25 w 25"/>
                <a:gd name="T7" fmla="*/ 7 h 21"/>
                <a:gd name="T8" fmla="*/ 24 w 25"/>
                <a:gd name="T9" fmla="*/ 7 h 21"/>
                <a:gd name="T10" fmla="*/ 24 w 25"/>
                <a:gd name="T11" fmla="*/ 7 h 21"/>
                <a:gd name="T12" fmla="*/ 24 w 25"/>
                <a:gd name="T13" fmla="*/ 6 h 21"/>
                <a:gd name="T14" fmla="*/ 19 w 25"/>
                <a:gd name="T15" fmla="*/ 1 h 21"/>
                <a:gd name="T16" fmla="*/ 17 w 25"/>
                <a:gd name="T17" fmla="*/ 1 h 21"/>
                <a:gd name="T18" fmla="*/ 17 w 25"/>
                <a:gd name="T19" fmla="*/ 3 h 21"/>
                <a:gd name="T20" fmla="*/ 17 w 25"/>
                <a:gd name="T21" fmla="*/ 3 h 21"/>
                <a:gd name="T22" fmla="*/ 20 w 25"/>
                <a:gd name="T23" fmla="*/ 6 h 21"/>
                <a:gd name="T24" fmla="*/ 7 w 25"/>
                <a:gd name="T25" fmla="*/ 6 h 21"/>
                <a:gd name="T26" fmla="*/ 7 w 25"/>
                <a:gd name="T27" fmla="*/ 6 h 21"/>
                <a:gd name="T28" fmla="*/ 3 w 25"/>
                <a:gd name="T29" fmla="*/ 7 h 21"/>
                <a:gd name="T30" fmla="*/ 1 w 25"/>
                <a:gd name="T31" fmla="*/ 9 h 21"/>
                <a:gd name="T32" fmla="*/ 0 w 25"/>
                <a:gd name="T33" fmla="*/ 13 h 21"/>
                <a:gd name="T34" fmla="*/ 0 w 25"/>
                <a:gd name="T35" fmla="*/ 19 h 21"/>
                <a:gd name="T36" fmla="*/ 0 w 25"/>
                <a:gd name="T37" fmla="*/ 19 h 21"/>
                <a:gd name="T38" fmla="*/ 0 w 25"/>
                <a:gd name="T39" fmla="*/ 20 h 21"/>
                <a:gd name="T40" fmla="*/ 1 w 25"/>
                <a:gd name="T41" fmla="*/ 21 h 21"/>
                <a:gd name="T42" fmla="*/ 2 w 25"/>
                <a:gd name="T43" fmla="*/ 20 h 21"/>
                <a:gd name="T44" fmla="*/ 2 w 25"/>
                <a:gd name="T45" fmla="*/ 19 h 21"/>
                <a:gd name="T46" fmla="*/ 2 w 25"/>
                <a:gd name="T47" fmla="*/ 19 h 21"/>
                <a:gd name="T48" fmla="*/ 2 w 25"/>
                <a:gd name="T49" fmla="*/ 13 h 21"/>
                <a:gd name="T50" fmla="*/ 3 w 25"/>
                <a:gd name="T51" fmla="*/ 11 h 21"/>
                <a:gd name="T52" fmla="*/ 4 w 25"/>
                <a:gd name="T53" fmla="*/ 10 h 21"/>
                <a:gd name="T54" fmla="*/ 6 w 25"/>
                <a:gd name="T55" fmla="*/ 9 h 21"/>
                <a:gd name="T56" fmla="*/ 7 w 25"/>
                <a:gd name="T57" fmla="*/ 9 h 21"/>
                <a:gd name="T58" fmla="*/ 7 w 25"/>
                <a:gd name="T59" fmla="*/ 9 h 21"/>
                <a:gd name="T60" fmla="*/ 7 w 25"/>
                <a:gd name="T61" fmla="*/ 9 h 21"/>
                <a:gd name="T62" fmla="*/ 20 w 25"/>
                <a:gd name="T63" fmla="*/ 9 h 21"/>
                <a:gd name="T64" fmla="*/ 17 w 25"/>
                <a:gd name="T65" fmla="*/ 12 h 21"/>
                <a:gd name="T66" fmla="*/ 17 w 25"/>
                <a:gd name="T67" fmla="*/ 14 h 21"/>
                <a:gd name="T68" fmla="*/ 19 w 25"/>
                <a:gd name="T69" fmla="*/ 14 h 21"/>
                <a:gd name="T70" fmla="*/ 24 w 25"/>
                <a:gd name="T71" fmla="*/ 8 h 21"/>
                <a:gd name="T72" fmla="*/ 24 w 25"/>
                <a:gd name="T73" fmla="*/ 8 h 21"/>
                <a:gd name="T74" fmla="*/ 24 w 25"/>
                <a:gd name="T75" fmla="*/ 8 h 21"/>
                <a:gd name="T76" fmla="*/ 25 w 25"/>
                <a:gd name="T77" fmla="*/ 8 h 21"/>
                <a:gd name="T78" fmla="*/ 25 w 25"/>
                <a:gd name="T79" fmla="*/ 8 h 21"/>
                <a:gd name="T80" fmla="*/ 25 w 25"/>
                <a:gd name="T81" fmla="*/ 8 h 21"/>
                <a:gd name="T82" fmla="*/ 25 w 25"/>
                <a:gd name="T83" fmla="*/ 8 h 21"/>
                <a:gd name="T84" fmla="*/ 25 w 25"/>
                <a:gd name="T85" fmla="*/ 7 h 21"/>
                <a:gd name="T86" fmla="*/ 25 w 25"/>
                <a:gd name="T87" fmla="*/ 7 h 21"/>
                <a:gd name="T88" fmla="*/ 25 w 25"/>
                <a:gd name="T89" fmla="*/ 7 h 21"/>
                <a:gd name="T90" fmla="*/ 25 w 25"/>
                <a:gd name="T91" fmla="*/ 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5" h="21">
                  <a:moveTo>
                    <a:pt x="25" y="7"/>
                  </a:moveTo>
                  <a:cubicBezTo>
                    <a:pt x="25" y="7"/>
                    <a:pt x="25" y="7"/>
                    <a:pt x="25" y="7"/>
                  </a:cubicBezTo>
                  <a:cubicBezTo>
                    <a:pt x="25" y="7"/>
                    <a:pt x="25" y="7"/>
                    <a:pt x="25" y="7"/>
                  </a:cubicBezTo>
                  <a:cubicBezTo>
                    <a:pt x="25" y="7"/>
                    <a:pt x="25" y="7"/>
                    <a:pt x="25" y="7"/>
                  </a:cubicBezTo>
                  <a:cubicBezTo>
                    <a:pt x="24" y="7"/>
                    <a:pt x="24" y="7"/>
                    <a:pt x="24" y="7"/>
                  </a:cubicBezTo>
                  <a:cubicBezTo>
                    <a:pt x="24" y="7"/>
                    <a:pt x="24" y="7"/>
                    <a:pt x="24" y="7"/>
                  </a:cubicBezTo>
                  <a:cubicBezTo>
                    <a:pt x="24" y="7"/>
                    <a:pt x="24" y="6"/>
                    <a:pt x="24" y="6"/>
                  </a:cubicBezTo>
                  <a:cubicBezTo>
                    <a:pt x="19" y="1"/>
                    <a:pt x="19" y="1"/>
                    <a:pt x="19" y="1"/>
                  </a:cubicBezTo>
                  <a:cubicBezTo>
                    <a:pt x="18" y="0"/>
                    <a:pt x="18" y="0"/>
                    <a:pt x="17" y="1"/>
                  </a:cubicBezTo>
                  <a:cubicBezTo>
                    <a:pt x="16" y="1"/>
                    <a:pt x="16" y="2"/>
                    <a:pt x="17" y="3"/>
                  </a:cubicBezTo>
                  <a:cubicBezTo>
                    <a:pt x="17" y="3"/>
                    <a:pt x="17" y="3"/>
                    <a:pt x="17" y="3"/>
                  </a:cubicBezTo>
                  <a:cubicBezTo>
                    <a:pt x="20" y="6"/>
                    <a:pt x="20" y="6"/>
                    <a:pt x="20" y="6"/>
                  </a:cubicBezTo>
                  <a:cubicBezTo>
                    <a:pt x="7" y="6"/>
                    <a:pt x="7" y="6"/>
                    <a:pt x="7" y="6"/>
                  </a:cubicBezTo>
                  <a:cubicBezTo>
                    <a:pt x="7" y="6"/>
                    <a:pt x="7" y="6"/>
                    <a:pt x="7" y="6"/>
                  </a:cubicBezTo>
                  <a:cubicBezTo>
                    <a:pt x="7" y="6"/>
                    <a:pt x="5" y="6"/>
                    <a:pt x="3" y="7"/>
                  </a:cubicBezTo>
                  <a:cubicBezTo>
                    <a:pt x="2" y="7"/>
                    <a:pt x="1" y="8"/>
                    <a:pt x="1" y="9"/>
                  </a:cubicBezTo>
                  <a:cubicBezTo>
                    <a:pt x="0" y="10"/>
                    <a:pt x="0" y="12"/>
                    <a:pt x="0" y="13"/>
                  </a:cubicBezTo>
                  <a:cubicBezTo>
                    <a:pt x="0" y="18"/>
                    <a:pt x="0" y="19"/>
                    <a:pt x="0" y="19"/>
                  </a:cubicBezTo>
                  <a:cubicBezTo>
                    <a:pt x="0" y="19"/>
                    <a:pt x="0" y="19"/>
                    <a:pt x="0" y="19"/>
                  </a:cubicBezTo>
                  <a:cubicBezTo>
                    <a:pt x="0" y="20"/>
                    <a:pt x="0" y="20"/>
                    <a:pt x="0" y="20"/>
                  </a:cubicBezTo>
                  <a:cubicBezTo>
                    <a:pt x="0" y="20"/>
                    <a:pt x="1" y="21"/>
                    <a:pt x="1" y="21"/>
                  </a:cubicBezTo>
                  <a:cubicBezTo>
                    <a:pt x="1" y="21"/>
                    <a:pt x="2" y="20"/>
                    <a:pt x="2" y="20"/>
                  </a:cubicBezTo>
                  <a:cubicBezTo>
                    <a:pt x="2" y="20"/>
                    <a:pt x="2" y="20"/>
                    <a:pt x="2" y="19"/>
                  </a:cubicBezTo>
                  <a:cubicBezTo>
                    <a:pt x="2" y="19"/>
                    <a:pt x="2" y="19"/>
                    <a:pt x="2" y="19"/>
                  </a:cubicBezTo>
                  <a:cubicBezTo>
                    <a:pt x="2" y="19"/>
                    <a:pt x="2" y="18"/>
                    <a:pt x="2" y="13"/>
                  </a:cubicBezTo>
                  <a:cubicBezTo>
                    <a:pt x="2" y="12"/>
                    <a:pt x="3" y="11"/>
                    <a:pt x="3" y="11"/>
                  </a:cubicBezTo>
                  <a:cubicBezTo>
                    <a:pt x="3" y="10"/>
                    <a:pt x="4" y="10"/>
                    <a:pt x="4" y="10"/>
                  </a:cubicBezTo>
                  <a:cubicBezTo>
                    <a:pt x="5" y="9"/>
                    <a:pt x="5" y="9"/>
                    <a:pt x="6" y="9"/>
                  </a:cubicBezTo>
                  <a:cubicBezTo>
                    <a:pt x="6" y="9"/>
                    <a:pt x="7" y="9"/>
                    <a:pt x="7" y="9"/>
                  </a:cubicBezTo>
                  <a:cubicBezTo>
                    <a:pt x="7" y="9"/>
                    <a:pt x="7" y="9"/>
                    <a:pt x="7" y="9"/>
                  </a:cubicBezTo>
                  <a:cubicBezTo>
                    <a:pt x="7" y="9"/>
                    <a:pt x="7" y="9"/>
                    <a:pt x="7" y="9"/>
                  </a:cubicBezTo>
                  <a:cubicBezTo>
                    <a:pt x="20" y="9"/>
                    <a:pt x="20" y="9"/>
                    <a:pt x="20" y="9"/>
                  </a:cubicBezTo>
                  <a:cubicBezTo>
                    <a:pt x="17" y="12"/>
                    <a:pt x="17" y="12"/>
                    <a:pt x="17" y="12"/>
                  </a:cubicBezTo>
                  <a:cubicBezTo>
                    <a:pt x="16" y="13"/>
                    <a:pt x="17" y="14"/>
                    <a:pt x="17" y="14"/>
                  </a:cubicBezTo>
                  <a:cubicBezTo>
                    <a:pt x="18" y="15"/>
                    <a:pt x="18" y="15"/>
                    <a:pt x="19" y="14"/>
                  </a:cubicBezTo>
                  <a:cubicBezTo>
                    <a:pt x="24" y="8"/>
                    <a:pt x="24" y="8"/>
                    <a:pt x="24" y="8"/>
                  </a:cubicBezTo>
                  <a:cubicBezTo>
                    <a:pt x="24" y="8"/>
                    <a:pt x="24" y="8"/>
                    <a:pt x="24" y="8"/>
                  </a:cubicBezTo>
                  <a:cubicBezTo>
                    <a:pt x="24" y="8"/>
                    <a:pt x="24" y="8"/>
                    <a:pt x="24" y="8"/>
                  </a:cubicBezTo>
                  <a:cubicBezTo>
                    <a:pt x="24" y="8"/>
                    <a:pt x="24" y="8"/>
                    <a:pt x="25" y="8"/>
                  </a:cubicBezTo>
                  <a:cubicBezTo>
                    <a:pt x="25" y="8"/>
                    <a:pt x="25" y="8"/>
                    <a:pt x="25" y="8"/>
                  </a:cubicBezTo>
                  <a:cubicBezTo>
                    <a:pt x="25" y="8"/>
                    <a:pt x="25" y="8"/>
                    <a:pt x="25" y="8"/>
                  </a:cubicBezTo>
                  <a:cubicBezTo>
                    <a:pt x="25" y="8"/>
                    <a:pt x="25" y="8"/>
                    <a:pt x="25" y="8"/>
                  </a:cubicBezTo>
                  <a:cubicBezTo>
                    <a:pt x="25" y="8"/>
                    <a:pt x="25" y="8"/>
                    <a:pt x="25" y="7"/>
                  </a:cubicBezTo>
                  <a:cubicBezTo>
                    <a:pt x="25" y="7"/>
                    <a:pt x="25" y="7"/>
                    <a:pt x="25" y="7"/>
                  </a:cubicBezTo>
                  <a:cubicBezTo>
                    <a:pt x="25" y="7"/>
                    <a:pt x="25" y="7"/>
                    <a:pt x="25" y="7"/>
                  </a:cubicBezTo>
                  <a:cubicBezTo>
                    <a:pt x="25" y="7"/>
                    <a:pt x="25" y="7"/>
                    <a:pt x="25"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72" name="组合 71"/>
          <p:cNvGrpSpPr/>
          <p:nvPr/>
        </p:nvGrpSpPr>
        <p:grpSpPr>
          <a:xfrm>
            <a:off x="3413126" y="4540250"/>
            <a:ext cx="352425" cy="428625"/>
            <a:chOff x="2817813" y="4521200"/>
            <a:chExt cx="352425" cy="428625"/>
          </a:xfrm>
          <a:solidFill>
            <a:schemeClr val="accent2"/>
          </a:solidFill>
        </p:grpSpPr>
        <p:sp>
          <p:nvSpPr>
            <p:cNvPr id="73" name="Freeform 555"/>
            <p:cNvSpPr>
              <a:spLocks noEditPoints="1"/>
            </p:cNvSpPr>
            <p:nvPr/>
          </p:nvSpPr>
          <p:spPr bwMode="auto">
            <a:xfrm>
              <a:off x="2817813" y="4521200"/>
              <a:ext cx="352425" cy="428625"/>
            </a:xfrm>
            <a:custGeom>
              <a:avLst/>
              <a:gdLst>
                <a:gd name="T0" fmla="*/ 65 w 83"/>
                <a:gd name="T1" fmla="*/ 1 h 101"/>
                <a:gd name="T2" fmla="*/ 65 w 83"/>
                <a:gd name="T3" fmla="*/ 1 h 101"/>
                <a:gd name="T4" fmla="*/ 65 w 83"/>
                <a:gd name="T5" fmla="*/ 1 h 101"/>
                <a:gd name="T6" fmla="*/ 65 w 83"/>
                <a:gd name="T7" fmla="*/ 1 h 101"/>
                <a:gd name="T8" fmla="*/ 65 w 83"/>
                <a:gd name="T9" fmla="*/ 1 h 101"/>
                <a:gd name="T10" fmla="*/ 65 w 83"/>
                <a:gd name="T11" fmla="*/ 0 h 101"/>
                <a:gd name="T12" fmla="*/ 65 w 83"/>
                <a:gd name="T13" fmla="*/ 0 h 101"/>
                <a:gd name="T14" fmla="*/ 64 w 83"/>
                <a:gd name="T15" fmla="*/ 0 h 101"/>
                <a:gd name="T16" fmla="*/ 64 w 83"/>
                <a:gd name="T17" fmla="*/ 0 h 101"/>
                <a:gd name="T18" fmla="*/ 64 w 83"/>
                <a:gd name="T19" fmla="*/ 0 h 101"/>
                <a:gd name="T20" fmla="*/ 64 w 83"/>
                <a:gd name="T21" fmla="*/ 0 h 101"/>
                <a:gd name="T22" fmla="*/ 64 w 83"/>
                <a:gd name="T23" fmla="*/ 0 h 101"/>
                <a:gd name="T24" fmla="*/ 1 w 83"/>
                <a:gd name="T25" fmla="*/ 0 h 101"/>
                <a:gd name="T26" fmla="*/ 0 w 83"/>
                <a:gd name="T27" fmla="*/ 1 h 101"/>
                <a:gd name="T28" fmla="*/ 0 w 83"/>
                <a:gd name="T29" fmla="*/ 2 h 101"/>
                <a:gd name="T30" fmla="*/ 0 w 83"/>
                <a:gd name="T31" fmla="*/ 87 h 101"/>
                <a:gd name="T32" fmla="*/ 0 w 83"/>
                <a:gd name="T33" fmla="*/ 99 h 101"/>
                <a:gd name="T34" fmla="*/ 0 w 83"/>
                <a:gd name="T35" fmla="*/ 100 h 101"/>
                <a:gd name="T36" fmla="*/ 1 w 83"/>
                <a:gd name="T37" fmla="*/ 101 h 101"/>
                <a:gd name="T38" fmla="*/ 82 w 83"/>
                <a:gd name="T39" fmla="*/ 101 h 101"/>
                <a:gd name="T40" fmla="*/ 83 w 83"/>
                <a:gd name="T41" fmla="*/ 100 h 101"/>
                <a:gd name="T42" fmla="*/ 83 w 83"/>
                <a:gd name="T43" fmla="*/ 99 h 101"/>
                <a:gd name="T44" fmla="*/ 83 w 83"/>
                <a:gd name="T45" fmla="*/ 87 h 101"/>
                <a:gd name="T46" fmla="*/ 83 w 83"/>
                <a:gd name="T47" fmla="*/ 20 h 101"/>
                <a:gd name="T48" fmla="*/ 83 w 83"/>
                <a:gd name="T49" fmla="*/ 19 h 101"/>
                <a:gd name="T50" fmla="*/ 83 w 83"/>
                <a:gd name="T51" fmla="*/ 18 h 101"/>
                <a:gd name="T52" fmla="*/ 65 w 83"/>
                <a:gd name="T53" fmla="*/ 1 h 101"/>
                <a:gd name="T54" fmla="*/ 65 w 83"/>
                <a:gd name="T55" fmla="*/ 5 h 101"/>
                <a:gd name="T56" fmla="*/ 78 w 83"/>
                <a:gd name="T57" fmla="*/ 18 h 101"/>
                <a:gd name="T58" fmla="*/ 65 w 83"/>
                <a:gd name="T59" fmla="*/ 18 h 101"/>
                <a:gd name="T60" fmla="*/ 65 w 83"/>
                <a:gd name="T61" fmla="*/ 5 h 101"/>
                <a:gd name="T62" fmla="*/ 80 w 83"/>
                <a:gd name="T63" fmla="*/ 98 h 101"/>
                <a:gd name="T64" fmla="*/ 2 w 83"/>
                <a:gd name="T65" fmla="*/ 98 h 101"/>
                <a:gd name="T66" fmla="*/ 2 w 83"/>
                <a:gd name="T67" fmla="*/ 89 h 101"/>
                <a:gd name="T68" fmla="*/ 80 w 83"/>
                <a:gd name="T69" fmla="*/ 89 h 101"/>
                <a:gd name="T70" fmla="*/ 80 w 83"/>
                <a:gd name="T71" fmla="*/ 98 h 101"/>
                <a:gd name="T72" fmla="*/ 80 w 83"/>
                <a:gd name="T73" fmla="*/ 86 h 101"/>
                <a:gd name="T74" fmla="*/ 2 w 83"/>
                <a:gd name="T75" fmla="*/ 86 h 101"/>
                <a:gd name="T76" fmla="*/ 2 w 83"/>
                <a:gd name="T77" fmla="*/ 3 h 101"/>
                <a:gd name="T78" fmla="*/ 63 w 83"/>
                <a:gd name="T79" fmla="*/ 3 h 101"/>
                <a:gd name="T80" fmla="*/ 63 w 83"/>
                <a:gd name="T81" fmla="*/ 20 h 101"/>
                <a:gd name="T82" fmla="*/ 63 w 83"/>
                <a:gd name="T83" fmla="*/ 21 h 101"/>
                <a:gd name="T84" fmla="*/ 64 w 83"/>
                <a:gd name="T85" fmla="*/ 21 h 101"/>
                <a:gd name="T86" fmla="*/ 80 w 83"/>
                <a:gd name="T87" fmla="*/ 21 h 101"/>
                <a:gd name="T88" fmla="*/ 80 w 83"/>
                <a:gd name="T89" fmla="*/ 8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3" h="101">
                  <a:moveTo>
                    <a:pt x="65" y="1"/>
                  </a:moveTo>
                  <a:cubicBezTo>
                    <a:pt x="65" y="1"/>
                    <a:pt x="65" y="1"/>
                    <a:pt x="65" y="1"/>
                  </a:cubicBezTo>
                  <a:cubicBezTo>
                    <a:pt x="65" y="1"/>
                    <a:pt x="65" y="1"/>
                    <a:pt x="65" y="1"/>
                  </a:cubicBezTo>
                  <a:cubicBezTo>
                    <a:pt x="65" y="1"/>
                    <a:pt x="65" y="1"/>
                    <a:pt x="65" y="1"/>
                  </a:cubicBezTo>
                  <a:cubicBezTo>
                    <a:pt x="65" y="1"/>
                    <a:pt x="65" y="1"/>
                    <a:pt x="65" y="1"/>
                  </a:cubicBezTo>
                  <a:cubicBezTo>
                    <a:pt x="65" y="0"/>
                    <a:pt x="65" y="0"/>
                    <a:pt x="65" y="0"/>
                  </a:cubicBezTo>
                  <a:cubicBezTo>
                    <a:pt x="65" y="0"/>
                    <a:pt x="65" y="0"/>
                    <a:pt x="65" y="0"/>
                  </a:cubicBezTo>
                  <a:cubicBezTo>
                    <a:pt x="65"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1" y="0"/>
                    <a:pt x="1" y="0"/>
                    <a:pt x="1" y="0"/>
                  </a:cubicBezTo>
                  <a:cubicBezTo>
                    <a:pt x="1" y="0"/>
                    <a:pt x="0" y="0"/>
                    <a:pt x="0" y="1"/>
                  </a:cubicBezTo>
                  <a:cubicBezTo>
                    <a:pt x="0" y="1"/>
                    <a:pt x="0" y="1"/>
                    <a:pt x="0" y="2"/>
                  </a:cubicBezTo>
                  <a:cubicBezTo>
                    <a:pt x="0" y="87"/>
                    <a:pt x="0" y="87"/>
                    <a:pt x="0" y="87"/>
                  </a:cubicBezTo>
                  <a:cubicBezTo>
                    <a:pt x="0" y="99"/>
                    <a:pt x="0" y="99"/>
                    <a:pt x="0" y="99"/>
                  </a:cubicBezTo>
                  <a:cubicBezTo>
                    <a:pt x="0" y="100"/>
                    <a:pt x="0" y="100"/>
                    <a:pt x="0" y="100"/>
                  </a:cubicBezTo>
                  <a:cubicBezTo>
                    <a:pt x="0" y="100"/>
                    <a:pt x="1" y="101"/>
                    <a:pt x="1" y="101"/>
                  </a:cubicBezTo>
                  <a:cubicBezTo>
                    <a:pt x="82" y="101"/>
                    <a:pt x="82" y="101"/>
                    <a:pt x="82" y="101"/>
                  </a:cubicBezTo>
                  <a:cubicBezTo>
                    <a:pt x="82" y="101"/>
                    <a:pt x="82" y="100"/>
                    <a:pt x="83" y="100"/>
                  </a:cubicBezTo>
                  <a:cubicBezTo>
                    <a:pt x="83" y="100"/>
                    <a:pt x="83" y="100"/>
                    <a:pt x="83" y="99"/>
                  </a:cubicBezTo>
                  <a:cubicBezTo>
                    <a:pt x="83" y="87"/>
                    <a:pt x="83" y="87"/>
                    <a:pt x="83" y="87"/>
                  </a:cubicBezTo>
                  <a:cubicBezTo>
                    <a:pt x="83" y="20"/>
                    <a:pt x="83" y="20"/>
                    <a:pt x="83" y="20"/>
                  </a:cubicBezTo>
                  <a:cubicBezTo>
                    <a:pt x="83" y="19"/>
                    <a:pt x="83" y="19"/>
                    <a:pt x="83" y="19"/>
                  </a:cubicBezTo>
                  <a:cubicBezTo>
                    <a:pt x="83" y="19"/>
                    <a:pt x="83" y="19"/>
                    <a:pt x="83" y="18"/>
                  </a:cubicBezTo>
                  <a:lnTo>
                    <a:pt x="65" y="1"/>
                  </a:lnTo>
                  <a:close/>
                  <a:moveTo>
                    <a:pt x="65" y="5"/>
                  </a:moveTo>
                  <a:cubicBezTo>
                    <a:pt x="78" y="18"/>
                    <a:pt x="78" y="18"/>
                    <a:pt x="78" y="18"/>
                  </a:cubicBezTo>
                  <a:cubicBezTo>
                    <a:pt x="65" y="18"/>
                    <a:pt x="65" y="18"/>
                    <a:pt x="65" y="18"/>
                  </a:cubicBezTo>
                  <a:lnTo>
                    <a:pt x="65" y="5"/>
                  </a:lnTo>
                  <a:close/>
                  <a:moveTo>
                    <a:pt x="80" y="98"/>
                  </a:moveTo>
                  <a:cubicBezTo>
                    <a:pt x="2" y="98"/>
                    <a:pt x="2" y="98"/>
                    <a:pt x="2" y="98"/>
                  </a:cubicBezTo>
                  <a:cubicBezTo>
                    <a:pt x="2" y="89"/>
                    <a:pt x="2" y="89"/>
                    <a:pt x="2" y="89"/>
                  </a:cubicBezTo>
                  <a:cubicBezTo>
                    <a:pt x="80" y="89"/>
                    <a:pt x="80" y="89"/>
                    <a:pt x="80" y="89"/>
                  </a:cubicBezTo>
                  <a:lnTo>
                    <a:pt x="80" y="98"/>
                  </a:lnTo>
                  <a:close/>
                  <a:moveTo>
                    <a:pt x="80" y="86"/>
                  </a:moveTo>
                  <a:cubicBezTo>
                    <a:pt x="2" y="86"/>
                    <a:pt x="2" y="86"/>
                    <a:pt x="2" y="86"/>
                  </a:cubicBezTo>
                  <a:cubicBezTo>
                    <a:pt x="2" y="3"/>
                    <a:pt x="2" y="3"/>
                    <a:pt x="2" y="3"/>
                  </a:cubicBezTo>
                  <a:cubicBezTo>
                    <a:pt x="63" y="3"/>
                    <a:pt x="63" y="3"/>
                    <a:pt x="63" y="3"/>
                  </a:cubicBezTo>
                  <a:cubicBezTo>
                    <a:pt x="63" y="20"/>
                    <a:pt x="63" y="20"/>
                    <a:pt x="63" y="20"/>
                  </a:cubicBezTo>
                  <a:cubicBezTo>
                    <a:pt x="63" y="20"/>
                    <a:pt x="63" y="21"/>
                    <a:pt x="63" y="21"/>
                  </a:cubicBezTo>
                  <a:cubicBezTo>
                    <a:pt x="63" y="21"/>
                    <a:pt x="64" y="21"/>
                    <a:pt x="64" y="21"/>
                  </a:cubicBezTo>
                  <a:cubicBezTo>
                    <a:pt x="80" y="21"/>
                    <a:pt x="80" y="21"/>
                    <a:pt x="80" y="21"/>
                  </a:cubicBezTo>
                  <a:lnTo>
                    <a:pt x="80" y="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556"/>
            <p:cNvSpPr/>
            <p:nvPr/>
          </p:nvSpPr>
          <p:spPr bwMode="auto">
            <a:xfrm>
              <a:off x="2857500" y="4576763"/>
              <a:ext cx="190500" cy="7938"/>
            </a:xfrm>
            <a:custGeom>
              <a:avLst/>
              <a:gdLst>
                <a:gd name="T0" fmla="*/ 2 w 45"/>
                <a:gd name="T1" fmla="*/ 2 h 2"/>
                <a:gd name="T2" fmla="*/ 44 w 45"/>
                <a:gd name="T3" fmla="*/ 2 h 2"/>
                <a:gd name="T4" fmla="*/ 45 w 45"/>
                <a:gd name="T5" fmla="*/ 1 h 2"/>
                <a:gd name="T6" fmla="*/ 44 w 45"/>
                <a:gd name="T7" fmla="*/ 0 h 2"/>
                <a:gd name="T8" fmla="*/ 2 w 45"/>
                <a:gd name="T9" fmla="*/ 0 h 2"/>
                <a:gd name="T10" fmla="*/ 0 w 45"/>
                <a:gd name="T11" fmla="*/ 1 h 2"/>
                <a:gd name="T12" fmla="*/ 2 w 45"/>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5" h="2">
                  <a:moveTo>
                    <a:pt x="2" y="2"/>
                  </a:moveTo>
                  <a:cubicBezTo>
                    <a:pt x="44" y="2"/>
                    <a:pt x="44" y="2"/>
                    <a:pt x="44" y="2"/>
                  </a:cubicBezTo>
                  <a:cubicBezTo>
                    <a:pt x="45" y="2"/>
                    <a:pt x="45" y="2"/>
                    <a:pt x="45" y="1"/>
                  </a:cubicBezTo>
                  <a:cubicBezTo>
                    <a:pt x="45" y="0"/>
                    <a:pt x="45" y="0"/>
                    <a:pt x="44" y="0"/>
                  </a:cubicBezTo>
                  <a:cubicBezTo>
                    <a:pt x="2" y="0"/>
                    <a:pt x="2" y="0"/>
                    <a:pt x="2" y="0"/>
                  </a:cubicBezTo>
                  <a:cubicBezTo>
                    <a:pt x="1" y="0"/>
                    <a:pt x="0" y="0"/>
                    <a:pt x="0" y="1"/>
                  </a:cubicBezTo>
                  <a:cubicBezTo>
                    <a:pt x="0" y="2"/>
                    <a:pt x="1" y="2"/>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557"/>
            <p:cNvSpPr/>
            <p:nvPr/>
          </p:nvSpPr>
          <p:spPr bwMode="auto">
            <a:xfrm>
              <a:off x="2857500" y="4652963"/>
              <a:ext cx="269875" cy="12700"/>
            </a:xfrm>
            <a:custGeom>
              <a:avLst/>
              <a:gdLst>
                <a:gd name="T0" fmla="*/ 0 w 64"/>
                <a:gd name="T1" fmla="*/ 1 h 3"/>
                <a:gd name="T2" fmla="*/ 2 w 64"/>
                <a:gd name="T3" fmla="*/ 3 h 3"/>
                <a:gd name="T4" fmla="*/ 63 w 64"/>
                <a:gd name="T5" fmla="*/ 3 h 3"/>
                <a:gd name="T6" fmla="*/ 64 w 64"/>
                <a:gd name="T7" fmla="*/ 1 h 3"/>
                <a:gd name="T8" fmla="*/ 63 w 64"/>
                <a:gd name="T9" fmla="*/ 0 h 3"/>
                <a:gd name="T10" fmla="*/ 2 w 64"/>
                <a:gd name="T11" fmla="*/ 0 h 3"/>
                <a:gd name="T12" fmla="*/ 0 w 64"/>
                <a:gd name="T13" fmla="*/ 1 h 3"/>
              </a:gdLst>
              <a:ahLst/>
              <a:cxnLst>
                <a:cxn ang="0">
                  <a:pos x="T0" y="T1"/>
                </a:cxn>
                <a:cxn ang="0">
                  <a:pos x="T2" y="T3"/>
                </a:cxn>
                <a:cxn ang="0">
                  <a:pos x="T4" y="T5"/>
                </a:cxn>
                <a:cxn ang="0">
                  <a:pos x="T6" y="T7"/>
                </a:cxn>
                <a:cxn ang="0">
                  <a:pos x="T8" y="T9"/>
                </a:cxn>
                <a:cxn ang="0">
                  <a:pos x="T10" y="T11"/>
                </a:cxn>
                <a:cxn ang="0">
                  <a:pos x="T12" y="T13"/>
                </a:cxn>
              </a:cxnLst>
              <a:rect l="0" t="0" r="r" b="b"/>
              <a:pathLst>
                <a:path w="64" h="3">
                  <a:moveTo>
                    <a:pt x="0" y="1"/>
                  </a:moveTo>
                  <a:cubicBezTo>
                    <a:pt x="0" y="2"/>
                    <a:pt x="1" y="3"/>
                    <a:pt x="2" y="3"/>
                  </a:cubicBezTo>
                  <a:cubicBezTo>
                    <a:pt x="63" y="3"/>
                    <a:pt x="63" y="3"/>
                    <a:pt x="63" y="3"/>
                  </a:cubicBezTo>
                  <a:cubicBezTo>
                    <a:pt x="63" y="3"/>
                    <a:pt x="64" y="2"/>
                    <a:pt x="64" y="1"/>
                  </a:cubicBezTo>
                  <a:cubicBezTo>
                    <a:pt x="64" y="1"/>
                    <a:pt x="63" y="0"/>
                    <a:pt x="63" y="0"/>
                  </a:cubicBezTo>
                  <a:cubicBezTo>
                    <a:pt x="2" y="0"/>
                    <a:pt x="2" y="0"/>
                    <a:pt x="2" y="0"/>
                  </a:cubicBezTo>
                  <a:cubicBezTo>
                    <a:pt x="1" y="0"/>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558"/>
            <p:cNvSpPr/>
            <p:nvPr/>
          </p:nvSpPr>
          <p:spPr bwMode="auto">
            <a:xfrm>
              <a:off x="2857500" y="4729163"/>
              <a:ext cx="206375" cy="12700"/>
            </a:xfrm>
            <a:custGeom>
              <a:avLst/>
              <a:gdLst>
                <a:gd name="T0" fmla="*/ 47 w 49"/>
                <a:gd name="T1" fmla="*/ 0 h 3"/>
                <a:gd name="T2" fmla="*/ 2 w 49"/>
                <a:gd name="T3" fmla="*/ 0 h 3"/>
                <a:gd name="T4" fmla="*/ 0 w 49"/>
                <a:gd name="T5" fmla="*/ 2 h 3"/>
                <a:gd name="T6" fmla="*/ 2 w 49"/>
                <a:gd name="T7" fmla="*/ 3 h 3"/>
                <a:gd name="T8" fmla="*/ 47 w 49"/>
                <a:gd name="T9" fmla="*/ 3 h 3"/>
                <a:gd name="T10" fmla="*/ 49 w 49"/>
                <a:gd name="T11" fmla="*/ 2 h 3"/>
                <a:gd name="T12" fmla="*/ 47 w 49"/>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49" h="3">
                  <a:moveTo>
                    <a:pt x="47" y="0"/>
                  </a:moveTo>
                  <a:cubicBezTo>
                    <a:pt x="2" y="0"/>
                    <a:pt x="2" y="0"/>
                    <a:pt x="2" y="0"/>
                  </a:cubicBezTo>
                  <a:cubicBezTo>
                    <a:pt x="1" y="0"/>
                    <a:pt x="0" y="1"/>
                    <a:pt x="0" y="2"/>
                  </a:cubicBezTo>
                  <a:cubicBezTo>
                    <a:pt x="0" y="2"/>
                    <a:pt x="1" y="3"/>
                    <a:pt x="2" y="3"/>
                  </a:cubicBezTo>
                  <a:cubicBezTo>
                    <a:pt x="47" y="3"/>
                    <a:pt x="47" y="3"/>
                    <a:pt x="47" y="3"/>
                  </a:cubicBezTo>
                  <a:cubicBezTo>
                    <a:pt x="48" y="3"/>
                    <a:pt x="49" y="2"/>
                    <a:pt x="49" y="2"/>
                  </a:cubicBezTo>
                  <a:cubicBezTo>
                    <a:pt x="49" y="1"/>
                    <a:pt x="48" y="0"/>
                    <a:pt x="4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559"/>
            <p:cNvSpPr/>
            <p:nvPr/>
          </p:nvSpPr>
          <p:spPr bwMode="auto">
            <a:xfrm>
              <a:off x="2857500" y="4810125"/>
              <a:ext cx="142875" cy="12700"/>
            </a:xfrm>
            <a:custGeom>
              <a:avLst/>
              <a:gdLst>
                <a:gd name="T0" fmla="*/ 32 w 34"/>
                <a:gd name="T1" fmla="*/ 0 h 3"/>
                <a:gd name="T2" fmla="*/ 2 w 34"/>
                <a:gd name="T3" fmla="*/ 0 h 3"/>
                <a:gd name="T4" fmla="*/ 0 w 34"/>
                <a:gd name="T5" fmla="*/ 2 h 3"/>
                <a:gd name="T6" fmla="*/ 2 w 34"/>
                <a:gd name="T7" fmla="*/ 3 h 3"/>
                <a:gd name="T8" fmla="*/ 32 w 34"/>
                <a:gd name="T9" fmla="*/ 3 h 3"/>
                <a:gd name="T10" fmla="*/ 34 w 34"/>
                <a:gd name="T11" fmla="*/ 2 h 3"/>
                <a:gd name="T12" fmla="*/ 32 w 34"/>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34" h="3">
                  <a:moveTo>
                    <a:pt x="32" y="0"/>
                  </a:moveTo>
                  <a:cubicBezTo>
                    <a:pt x="2" y="0"/>
                    <a:pt x="2" y="0"/>
                    <a:pt x="2" y="0"/>
                  </a:cubicBezTo>
                  <a:cubicBezTo>
                    <a:pt x="1" y="0"/>
                    <a:pt x="0" y="1"/>
                    <a:pt x="0" y="2"/>
                  </a:cubicBezTo>
                  <a:cubicBezTo>
                    <a:pt x="0" y="2"/>
                    <a:pt x="1" y="3"/>
                    <a:pt x="2" y="3"/>
                  </a:cubicBezTo>
                  <a:cubicBezTo>
                    <a:pt x="32" y="3"/>
                    <a:pt x="32" y="3"/>
                    <a:pt x="32" y="3"/>
                  </a:cubicBezTo>
                  <a:cubicBezTo>
                    <a:pt x="33" y="3"/>
                    <a:pt x="34" y="2"/>
                    <a:pt x="34" y="2"/>
                  </a:cubicBezTo>
                  <a:cubicBezTo>
                    <a:pt x="34" y="1"/>
                    <a:pt x="33" y="0"/>
                    <a:pt x="3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8" name="文本框 77"/>
          <p:cNvSpPr txBox="1"/>
          <p:nvPr/>
        </p:nvSpPr>
        <p:spPr>
          <a:xfrm>
            <a:off x="217715" y="910134"/>
            <a:ext cx="3236685" cy="2800767"/>
          </a:xfrm>
          <a:prstGeom prst="rect">
            <a:avLst/>
          </a:prstGeom>
          <a:noFill/>
        </p:spPr>
        <p:txBody>
          <a:bodyPr wrap="square" rtlCol="0">
            <a:spAutoFit/>
          </a:bodyPr>
          <a:lstStyle/>
          <a:p>
            <a:pPr>
              <a:spcBef>
                <a:spcPct val="0"/>
              </a:spcBef>
            </a:pPr>
            <a:r>
              <a:rPr lang="zh-CN" altLang="en-US" sz="2000" b="1" dirty="0" smtClean="0">
                <a:latin typeface="仿宋" panose="02010609060101010101" pitchFamily="49" charset="-122"/>
                <a:ea typeface="仿宋" panose="02010609060101010101" pitchFamily="49" charset="-122"/>
              </a:rPr>
              <a:t>    一、企业和个人通过公益性社会组织或者县级以上人民政府及其部门等国家机关，捐赠用于应对新型冠状病毒感染的肺炎疫情的现金和物品，允许在计算应纳税所得额时全额扣除。（突破比例限制）</a:t>
            </a: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1600" dirty="0">
              <a:solidFill>
                <a:srgbClr val="000000"/>
              </a:solidFill>
              <a:latin typeface="宋体" panose="02010600030101010101" pitchFamily="2" charset="-122"/>
              <a:ea typeface="宋体" panose="02010600030101010101" pitchFamily="2" charset="-122"/>
            </a:endParaRPr>
          </a:p>
        </p:txBody>
      </p:sp>
      <p:sp>
        <p:nvSpPr>
          <p:cNvPr id="80" name="文本框 79"/>
          <p:cNvSpPr txBox="1"/>
          <p:nvPr/>
        </p:nvSpPr>
        <p:spPr>
          <a:xfrm>
            <a:off x="203200" y="4165601"/>
            <a:ext cx="3062514" cy="2492990"/>
          </a:xfrm>
          <a:prstGeom prst="rect">
            <a:avLst/>
          </a:prstGeom>
          <a:noFill/>
        </p:spPr>
        <p:txBody>
          <a:bodyPr wrap="square" rtlCol="0">
            <a:spAutoFit/>
          </a:bodyPr>
          <a:lstStyle/>
          <a:p>
            <a:pPr>
              <a:spcBef>
                <a:spcPct val="0"/>
              </a:spcBef>
            </a:pPr>
            <a:r>
              <a:rPr lang="zh-CN" altLang="en-US" sz="2000" b="1" dirty="0" smtClean="0">
                <a:latin typeface="仿宋" panose="02010609060101010101" pitchFamily="49" charset="-122"/>
                <a:ea typeface="仿宋" panose="02010609060101010101" pitchFamily="49" charset="-122"/>
              </a:rPr>
              <a:t>    三、国家机关、公益性社会组织和承担疫情防治任务的医院接受的捐赠，应专项用于应对新型冠状病毒感染的肺炎疫情工作，不得挪作他用。</a:t>
            </a: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1600" dirty="0">
              <a:solidFill>
                <a:srgbClr val="000000"/>
              </a:solidFill>
              <a:latin typeface="宋体" panose="02010600030101010101" pitchFamily="2" charset="-122"/>
              <a:ea typeface="宋体" panose="02010600030101010101" pitchFamily="2" charset="-122"/>
            </a:endParaRPr>
          </a:p>
        </p:txBody>
      </p:sp>
      <p:sp>
        <p:nvSpPr>
          <p:cNvPr id="81" name="文本框 80"/>
          <p:cNvSpPr txBox="1"/>
          <p:nvPr/>
        </p:nvSpPr>
        <p:spPr>
          <a:xfrm>
            <a:off x="8723086" y="986973"/>
            <a:ext cx="3004458" cy="2492990"/>
          </a:xfrm>
          <a:prstGeom prst="rect">
            <a:avLst/>
          </a:prstGeom>
          <a:noFill/>
        </p:spPr>
        <p:txBody>
          <a:bodyPr wrap="square" rtlCol="0">
            <a:spAutoFit/>
          </a:bodyPr>
          <a:lstStyle/>
          <a:p>
            <a:pPr>
              <a:spcBef>
                <a:spcPct val="0"/>
              </a:spcBef>
            </a:pPr>
            <a:r>
              <a:rPr lang="zh-CN" altLang="en-US" sz="2000" b="1" dirty="0" smtClean="0">
                <a:latin typeface="仿宋" panose="02010609060101010101" pitchFamily="49" charset="-122"/>
                <a:ea typeface="仿宋" panose="02010609060101010101" pitchFamily="49" charset="-122"/>
              </a:rPr>
              <a:t>    二、企业和个人直接向承担疫情防治任务的医院捐赠用于应对新型冠状病毒感染的肺炎疫情的物品，允许在计算应纳税所得额时全额扣除。（突破程序限制）</a:t>
            </a: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1600" dirty="0">
              <a:solidFill>
                <a:srgbClr val="000000"/>
              </a:solidFill>
              <a:latin typeface="宋体" panose="02010600030101010101" pitchFamily="2" charset="-122"/>
              <a:ea typeface="宋体" panose="02010600030101010101" pitchFamily="2" charset="-122"/>
            </a:endParaRPr>
          </a:p>
        </p:txBody>
      </p:sp>
      <p:sp>
        <p:nvSpPr>
          <p:cNvPr id="82" name="文本框 81"/>
          <p:cNvSpPr txBox="1"/>
          <p:nvPr/>
        </p:nvSpPr>
        <p:spPr>
          <a:xfrm>
            <a:off x="8824686" y="3236685"/>
            <a:ext cx="3367314" cy="1015663"/>
          </a:xfrm>
          <a:prstGeom prst="rect">
            <a:avLst/>
          </a:prstGeom>
          <a:noFill/>
        </p:spPr>
        <p:txBody>
          <a:bodyPr wrap="square" rtlCol="0">
            <a:spAutoFit/>
          </a:bodyPr>
          <a:lstStyle/>
          <a:p>
            <a:pPr>
              <a:spcBef>
                <a:spcPct val="0"/>
              </a:spcBef>
            </a:pPr>
            <a:r>
              <a:rPr lang="zh-CN" altLang="en-US" sz="2000" b="1" dirty="0" smtClean="0">
                <a:latin typeface="仿宋" panose="02010609060101010101" pitchFamily="49" charset="-122"/>
                <a:ea typeface="仿宋" panose="02010609060101010101" pitchFamily="49" charset="-122"/>
              </a:rPr>
              <a:t>   捐赠人凭承担疫情防治任务的医院开具的捐赠接收函办理税前扣除事宜</a:t>
            </a:r>
            <a:r>
              <a:rPr lang="zh-CN" altLang="en-US" sz="2000" b="1" dirty="0" smtClean="0">
                <a:solidFill>
                  <a:srgbClr val="000000"/>
                </a:solidFill>
                <a:latin typeface="仿宋" panose="02010609060101010101" pitchFamily="49" charset="-122"/>
                <a:ea typeface="仿宋" panose="02010609060101010101" pitchFamily="49" charset="-122"/>
              </a:rPr>
              <a:t>。</a:t>
            </a:r>
            <a:endParaRPr lang="zh-CN" altLang="en-US" sz="2000" b="1" dirty="0">
              <a:solidFill>
                <a:srgbClr val="000000"/>
              </a:solidFill>
              <a:latin typeface="仿宋" panose="02010609060101010101" pitchFamily="49" charset="-122"/>
              <a:ea typeface="仿宋" panose="02010609060101010101" pitchFamily="49" charset="-122"/>
            </a:endParaRPr>
          </a:p>
        </p:txBody>
      </p:sp>
      <p:sp>
        <p:nvSpPr>
          <p:cNvPr id="83" name="文本框 82"/>
          <p:cNvSpPr txBox="1"/>
          <p:nvPr/>
        </p:nvSpPr>
        <p:spPr>
          <a:xfrm>
            <a:off x="8726941" y="4573560"/>
            <a:ext cx="3232830" cy="1261884"/>
          </a:xfrm>
          <a:prstGeom prst="rect">
            <a:avLst/>
          </a:prstGeom>
          <a:noFill/>
        </p:spPr>
        <p:txBody>
          <a:bodyPr wrap="square" rtlCol="0">
            <a:spAutoFit/>
          </a:bodyPr>
          <a:lstStyle/>
          <a:p>
            <a:pPr>
              <a:spcBef>
                <a:spcPct val="0"/>
              </a:spcBef>
            </a:pPr>
            <a:r>
              <a:rPr lang="zh-CN" altLang="en-US" sz="2000" b="1" dirty="0" smtClean="0">
                <a:solidFill>
                  <a:srgbClr val="000000"/>
                </a:solidFill>
                <a:latin typeface="仿宋" panose="02010609060101010101" pitchFamily="49" charset="-122"/>
                <a:ea typeface="仿宋" panose="02010609060101010101" pitchFamily="49" charset="-122"/>
              </a:rPr>
              <a:t>    四、本公告自</a:t>
            </a:r>
            <a:r>
              <a:rPr lang="en-US" altLang="zh-CN" sz="2000" b="1" dirty="0" smtClean="0">
                <a:solidFill>
                  <a:srgbClr val="000000"/>
                </a:solidFill>
                <a:latin typeface="仿宋" panose="02010609060101010101" pitchFamily="49" charset="-122"/>
                <a:ea typeface="仿宋" panose="02010609060101010101" pitchFamily="49" charset="-122"/>
              </a:rPr>
              <a:t>2020</a:t>
            </a:r>
            <a:r>
              <a:rPr lang="zh-CN" altLang="en-US" sz="2000" b="1" dirty="0" smtClean="0">
                <a:solidFill>
                  <a:srgbClr val="000000"/>
                </a:solidFill>
                <a:latin typeface="仿宋" panose="02010609060101010101" pitchFamily="49" charset="-122"/>
                <a:ea typeface="仿宋" panose="02010609060101010101" pitchFamily="49" charset="-122"/>
              </a:rPr>
              <a:t>年</a:t>
            </a:r>
            <a:r>
              <a:rPr lang="en-US" altLang="zh-CN" sz="2000" b="1" dirty="0" smtClean="0">
                <a:solidFill>
                  <a:srgbClr val="000000"/>
                </a:solidFill>
                <a:latin typeface="仿宋" panose="02010609060101010101" pitchFamily="49" charset="-122"/>
                <a:ea typeface="仿宋" panose="02010609060101010101" pitchFamily="49" charset="-122"/>
              </a:rPr>
              <a:t>1</a:t>
            </a:r>
            <a:r>
              <a:rPr lang="zh-CN" altLang="en-US" sz="2000" b="1" dirty="0" smtClean="0">
                <a:solidFill>
                  <a:srgbClr val="000000"/>
                </a:solidFill>
                <a:latin typeface="仿宋" panose="02010609060101010101" pitchFamily="49" charset="-122"/>
                <a:ea typeface="仿宋" panose="02010609060101010101" pitchFamily="49" charset="-122"/>
              </a:rPr>
              <a:t>月</a:t>
            </a:r>
            <a:r>
              <a:rPr lang="en-US" altLang="zh-CN" sz="2000" b="1" dirty="0" smtClean="0">
                <a:solidFill>
                  <a:srgbClr val="000000"/>
                </a:solidFill>
                <a:latin typeface="仿宋" panose="02010609060101010101" pitchFamily="49" charset="-122"/>
                <a:ea typeface="仿宋" panose="02010609060101010101" pitchFamily="49" charset="-122"/>
              </a:rPr>
              <a:t>1</a:t>
            </a:r>
            <a:r>
              <a:rPr lang="zh-CN" altLang="en-US" sz="2000" b="1" dirty="0" smtClean="0">
                <a:solidFill>
                  <a:srgbClr val="000000"/>
                </a:solidFill>
                <a:latin typeface="仿宋" panose="02010609060101010101" pitchFamily="49" charset="-122"/>
                <a:ea typeface="仿宋" panose="02010609060101010101" pitchFamily="49" charset="-122"/>
              </a:rPr>
              <a:t>日起施行，截止日期视疫情情况另行公告。</a:t>
            </a:r>
            <a:endParaRPr lang="zh-CN" altLang="en-US" sz="2000" b="1" dirty="0" smtClean="0">
              <a:solidFill>
                <a:srgbClr val="000000"/>
              </a:solidFill>
              <a:latin typeface="仿宋" panose="02010609060101010101" pitchFamily="49" charset="-122"/>
              <a:ea typeface="仿宋" panose="02010609060101010101" pitchFamily="49" charset="-122"/>
            </a:endParaRPr>
          </a:p>
          <a:p>
            <a:pPr>
              <a:spcBef>
                <a:spcPct val="0"/>
              </a:spcBef>
            </a:pPr>
            <a:endParaRPr lang="zh-CN" altLang="en-US" sz="1600" dirty="0">
              <a:solidFill>
                <a:srgbClr val="000000"/>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6" presetClass="entr" presetSubtype="37" fill="hold" nodeType="withEffect">
                                  <p:stCondLst>
                                    <p:cond delay="500"/>
                                  </p:stCondLst>
                                  <p:childTnLst>
                                    <p:set>
                                      <p:cBhvr>
                                        <p:cTn id="9" dur="1" fill="hold">
                                          <p:stCondLst>
                                            <p:cond delay="0"/>
                                          </p:stCondLst>
                                        </p:cTn>
                                        <p:tgtEl>
                                          <p:spTgt spid="5"/>
                                        </p:tgtEl>
                                        <p:attrNameLst>
                                          <p:attrName>style.visibility</p:attrName>
                                        </p:attrNameLst>
                                      </p:cBhvr>
                                      <p:to>
                                        <p:strVal val="visible"/>
                                      </p:to>
                                    </p:set>
                                    <p:animEffect transition="in" filter="barn(outVertical)">
                                      <p:cBhvr>
                                        <p:cTn id="10" dur="500"/>
                                        <p:tgtEl>
                                          <p:spTgt spid="5"/>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6" presetClass="entr" presetSubtype="37" fill="hold" nodeType="withEffect">
                                  <p:stCondLst>
                                    <p:cond delay="500"/>
                                  </p:stCondLst>
                                  <p:childTnLst>
                                    <p:set>
                                      <p:cBhvr>
                                        <p:cTn id="15" dur="1" fill="hold">
                                          <p:stCondLst>
                                            <p:cond delay="0"/>
                                          </p:stCondLst>
                                        </p:cTn>
                                        <p:tgtEl>
                                          <p:spTgt spid="7"/>
                                        </p:tgtEl>
                                        <p:attrNameLst>
                                          <p:attrName>style.visibility</p:attrName>
                                        </p:attrNameLst>
                                      </p:cBhvr>
                                      <p:to>
                                        <p:strVal val="visible"/>
                                      </p:to>
                                    </p:set>
                                    <p:animEffect transition="in" filter="barn(outVertical)">
                                      <p:cBhvr>
                                        <p:cTn id="16" dur="500"/>
                                        <p:tgtEl>
                                          <p:spTgt spid="7"/>
                                        </p:tgtEl>
                                      </p:cBhvr>
                                    </p:animEffect>
                                  </p:childTnLst>
                                </p:cTn>
                              </p:par>
                              <p:par>
                                <p:cTn id="17" presetID="42"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78"/>
                                        </p:tgtEl>
                                        <p:attrNameLst>
                                          <p:attrName>style.visibility</p:attrName>
                                        </p:attrNameLst>
                                      </p:cBhvr>
                                      <p:to>
                                        <p:strVal val="visible"/>
                                      </p:to>
                                    </p:set>
                                    <p:animEffect transition="in" filter="fade">
                                      <p:cBhvr>
                                        <p:cTn id="25" dur="500"/>
                                        <p:tgtEl>
                                          <p:spTgt spid="78"/>
                                        </p:tgtEl>
                                      </p:cBhvr>
                                    </p:animEffect>
                                  </p:childTnLst>
                                </p:cTn>
                              </p:par>
                            </p:childTnLst>
                          </p:cTn>
                        </p:par>
                        <p:par>
                          <p:cTn id="26" fill="hold">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80"/>
                                        </p:tgtEl>
                                        <p:attrNameLst>
                                          <p:attrName>style.visibility</p:attrName>
                                        </p:attrNameLst>
                                      </p:cBhvr>
                                      <p:to>
                                        <p:strVal val="visible"/>
                                      </p:to>
                                    </p:set>
                                    <p:animEffect transition="in" filter="fade">
                                      <p:cBhvr>
                                        <p:cTn id="29" dur="500"/>
                                        <p:tgtEl>
                                          <p:spTgt spid="80"/>
                                        </p:tgtEl>
                                      </p:cBhvr>
                                    </p:animEffect>
                                  </p:childTnLst>
                                </p:cTn>
                              </p:par>
                            </p:childTnLst>
                          </p:cTn>
                        </p:par>
                        <p:par>
                          <p:cTn id="30" fill="hold">
                            <p:stCondLst>
                              <p:cond delay="1500"/>
                            </p:stCondLst>
                            <p:childTnLst>
                              <p:par>
                                <p:cTn id="31" presetID="10" presetClass="entr" presetSubtype="0" fill="hold" grpId="0" nodeType="afterEffect">
                                  <p:stCondLst>
                                    <p:cond delay="0"/>
                                  </p:stCondLst>
                                  <p:childTnLst>
                                    <p:set>
                                      <p:cBhvr>
                                        <p:cTn id="32" dur="1" fill="hold">
                                          <p:stCondLst>
                                            <p:cond delay="0"/>
                                          </p:stCondLst>
                                        </p:cTn>
                                        <p:tgtEl>
                                          <p:spTgt spid="81"/>
                                        </p:tgtEl>
                                        <p:attrNameLst>
                                          <p:attrName>style.visibility</p:attrName>
                                        </p:attrNameLst>
                                      </p:cBhvr>
                                      <p:to>
                                        <p:strVal val="visible"/>
                                      </p:to>
                                    </p:set>
                                    <p:animEffect transition="in" filter="fade">
                                      <p:cBhvr>
                                        <p:cTn id="33" dur="500"/>
                                        <p:tgtEl>
                                          <p:spTgt spid="81"/>
                                        </p:tgtEl>
                                      </p:cBhvr>
                                    </p:animEffect>
                                  </p:childTnLst>
                                </p:cTn>
                              </p:par>
                            </p:childTnLst>
                          </p:cTn>
                        </p:par>
                        <p:par>
                          <p:cTn id="34" fill="hold">
                            <p:stCondLst>
                              <p:cond delay="2000"/>
                            </p:stCondLst>
                            <p:childTnLst>
                              <p:par>
                                <p:cTn id="35" presetID="10" presetClass="entr" presetSubtype="0" fill="hold" grpId="0" nodeType="afterEffect">
                                  <p:stCondLst>
                                    <p:cond delay="0"/>
                                  </p:stCondLst>
                                  <p:childTnLst>
                                    <p:set>
                                      <p:cBhvr>
                                        <p:cTn id="36" dur="1" fill="hold">
                                          <p:stCondLst>
                                            <p:cond delay="0"/>
                                          </p:stCondLst>
                                        </p:cTn>
                                        <p:tgtEl>
                                          <p:spTgt spid="82"/>
                                        </p:tgtEl>
                                        <p:attrNameLst>
                                          <p:attrName>style.visibility</p:attrName>
                                        </p:attrNameLst>
                                      </p:cBhvr>
                                      <p:to>
                                        <p:strVal val="visible"/>
                                      </p:to>
                                    </p:set>
                                    <p:animEffect transition="in" filter="fade">
                                      <p:cBhvr>
                                        <p:cTn id="37" dur="500"/>
                                        <p:tgtEl>
                                          <p:spTgt spid="82"/>
                                        </p:tgtEl>
                                      </p:cBhvr>
                                    </p:animEffect>
                                  </p:childTnLst>
                                </p:cTn>
                              </p:par>
                            </p:childTnLst>
                          </p:cTn>
                        </p:par>
                        <p:par>
                          <p:cTn id="38" fill="hold">
                            <p:stCondLst>
                              <p:cond delay="2500"/>
                            </p:stCondLst>
                            <p:childTnLst>
                              <p:par>
                                <p:cTn id="39" presetID="10" presetClass="entr" presetSubtype="0"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8" grpId="0"/>
      <p:bldP spid="80" grpId="0"/>
      <p:bldP spid="81" grpId="0"/>
      <p:bldP spid="82" grpId="0"/>
      <p:bldP spid="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H_Entry_1"/>
          <p:cNvSpPr/>
          <p:nvPr>
            <p:custDataLst>
              <p:tags r:id="rId1"/>
            </p:custDataLst>
          </p:nvPr>
        </p:nvSpPr>
        <p:spPr>
          <a:xfrm>
            <a:off x="2728686" y="246061"/>
            <a:ext cx="5747657" cy="498614"/>
          </a:xfrm>
          <a:prstGeom prst="roundRect">
            <a:avLst>
              <a:gd name="adj" fmla="val 91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spc="200" dirty="0" smtClean="0">
                <a:solidFill>
                  <a:schemeClr val="tx1">
                    <a:lumMod val="75000"/>
                    <a:lumOff val="25000"/>
                  </a:schemeClr>
                </a:solidFill>
                <a:latin typeface="微软雅黑" panose="020B0503020204020204" pitchFamily="34" charset="-122"/>
                <a:ea typeface="微软雅黑" panose="020B0503020204020204" pitchFamily="34" charset="-122"/>
              </a:rPr>
              <a:t>征管要求</a:t>
            </a:r>
            <a:endParaRPr lang="zh-CN" altLang="en-US" sz="2800" spc="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460301" y="7618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4025900" y="795933"/>
            <a:ext cx="4154344" cy="261610"/>
          </a:xfrm>
          <a:prstGeom prst="rect">
            <a:avLst/>
          </a:prstGeom>
        </p:spPr>
        <p:txBody>
          <a:bodyPr wrap="square">
            <a:spAutoFit/>
          </a:bodyPr>
          <a:lstStyle/>
          <a:p>
            <a:pPr algn="ctr"/>
            <a:r>
              <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rPr>
              <a:t>LOREM IPSUM DOLOR SIT AMET CONSECTETUER LOREM</a:t>
            </a:r>
            <a:endParaRPr lang="zh-CN" altLang="en-US" sz="1100" dirty="0">
              <a:solidFill>
                <a:schemeClr val="tx1">
                  <a:lumMod val="75000"/>
                  <a:lumOff val="25000"/>
                </a:schemeClr>
              </a:solidFill>
            </a:endParaRPr>
          </a:p>
        </p:txBody>
      </p:sp>
      <p:cxnSp>
        <p:nvCxnSpPr>
          <p:cNvPr id="7" name="直接连接符 6"/>
          <p:cNvCxnSpPr/>
          <p:nvPr/>
        </p:nvCxnSpPr>
        <p:spPr>
          <a:xfrm>
            <a:off x="460301" y="6781606"/>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Oval 148"/>
          <p:cNvSpPr>
            <a:spLocks noChangeArrowheads="1"/>
          </p:cNvSpPr>
          <p:nvPr/>
        </p:nvSpPr>
        <p:spPr bwMode="auto">
          <a:xfrm>
            <a:off x="7954963" y="2936875"/>
            <a:ext cx="317500" cy="319088"/>
          </a:xfrm>
          <a:prstGeom prst="ellipse">
            <a:avLst/>
          </a:prstGeom>
          <a:solidFill>
            <a:schemeClr val="accent6">
              <a:lumMod val="40000"/>
              <a:lumOff val="60000"/>
            </a:schemeClr>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88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Oval 149"/>
          <p:cNvSpPr>
            <a:spLocks noChangeArrowheads="1"/>
          </p:cNvSpPr>
          <p:nvPr/>
        </p:nvSpPr>
        <p:spPr bwMode="auto">
          <a:xfrm>
            <a:off x="3881438" y="2936875"/>
            <a:ext cx="317500" cy="319088"/>
          </a:xfrm>
          <a:prstGeom prst="ellipse">
            <a:avLst/>
          </a:prstGeom>
          <a:solidFill>
            <a:schemeClr val="accent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88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Oval 150"/>
          <p:cNvSpPr>
            <a:spLocks noChangeArrowheads="1"/>
          </p:cNvSpPr>
          <p:nvPr/>
        </p:nvSpPr>
        <p:spPr bwMode="auto">
          <a:xfrm>
            <a:off x="3881438" y="4608513"/>
            <a:ext cx="317500" cy="317500"/>
          </a:xfrm>
          <a:prstGeom prst="ellipse">
            <a:avLst/>
          </a:prstGeom>
          <a:solidFill>
            <a:schemeClr val="accent4"/>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88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Oval 152"/>
          <p:cNvSpPr>
            <a:spLocks noChangeArrowheads="1"/>
          </p:cNvSpPr>
          <p:nvPr/>
        </p:nvSpPr>
        <p:spPr bwMode="auto">
          <a:xfrm>
            <a:off x="7954963" y="4605338"/>
            <a:ext cx="317500" cy="319087"/>
          </a:xfrm>
          <a:prstGeom prst="ellipse">
            <a:avLst/>
          </a:prstGeom>
          <a:solidFill>
            <a:schemeClr val="accent3"/>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88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Freeform 8@|5FFC:4308095|FBC:16777215|LFC:0|LBC:16777215"/>
          <p:cNvSpPr/>
          <p:nvPr/>
        </p:nvSpPr>
        <p:spPr bwMode="auto">
          <a:xfrm>
            <a:off x="4321175" y="2239963"/>
            <a:ext cx="1868488" cy="1778000"/>
          </a:xfrm>
          <a:custGeom>
            <a:avLst/>
            <a:gdLst>
              <a:gd name="T0" fmla="*/ 497 w 497"/>
              <a:gd name="T1" fmla="*/ 134 h 473"/>
              <a:gd name="T2" fmla="*/ 408 w 497"/>
              <a:gd name="T3" fmla="*/ 225 h 473"/>
              <a:gd name="T4" fmla="*/ 230 w 497"/>
              <a:gd name="T5" fmla="*/ 440 h 473"/>
              <a:gd name="T6" fmla="*/ 130 w 497"/>
              <a:gd name="T7" fmla="*/ 342 h 473"/>
              <a:gd name="T8" fmla="*/ 0 w 497"/>
              <a:gd name="T9" fmla="*/ 473 h 473"/>
              <a:gd name="T10" fmla="*/ 0 w 497"/>
              <a:gd name="T11" fmla="*/ 459 h 473"/>
              <a:gd name="T12" fmla="*/ 361 w 497"/>
              <a:gd name="T13" fmla="*/ 0 h 473"/>
              <a:gd name="T14" fmla="*/ 497 w 497"/>
              <a:gd name="T15" fmla="*/ 134 h 4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7" h="473">
                <a:moveTo>
                  <a:pt x="497" y="134"/>
                </a:moveTo>
                <a:cubicBezTo>
                  <a:pt x="408" y="225"/>
                  <a:pt x="408" y="225"/>
                  <a:pt x="408" y="225"/>
                </a:cubicBezTo>
                <a:cubicBezTo>
                  <a:pt x="311" y="252"/>
                  <a:pt x="238" y="337"/>
                  <a:pt x="230" y="440"/>
                </a:cubicBezTo>
                <a:cubicBezTo>
                  <a:pt x="130" y="342"/>
                  <a:pt x="130" y="342"/>
                  <a:pt x="130" y="342"/>
                </a:cubicBezTo>
                <a:cubicBezTo>
                  <a:pt x="0" y="473"/>
                  <a:pt x="0" y="473"/>
                  <a:pt x="0" y="473"/>
                </a:cubicBezTo>
                <a:cubicBezTo>
                  <a:pt x="0" y="468"/>
                  <a:pt x="0" y="463"/>
                  <a:pt x="0" y="459"/>
                </a:cubicBezTo>
                <a:cubicBezTo>
                  <a:pt x="0" y="236"/>
                  <a:pt x="154" y="50"/>
                  <a:pt x="361" y="0"/>
                </a:cubicBezTo>
                <a:lnTo>
                  <a:pt x="497" y="134"/>
                </a:lnTo>
                <a:close/>
              </a:path>
            </a:pathLst>
          </a:custGeom>
          <a:solidFill>
            <a:schemeClr val="accent1"/>
          </a:solidFill>
          <a:ln>
            <a:noFill/>
          </a:ln>
        </p:spPr>
        <p:txBody>
          <a:bodyPr/>
          <a:lstStyle/>
          <a:p>
            <a:endParaRPr lang="zh-CN" altLang="en-US"/>
          </a:p>
        </p:txBody>
      </p:sp>
      <p:sp>
        <p:nvSpPr>
          <p:cNvPr id="13" name="Freeform 5@|5FFC:1554685|FBC:16777215|LFC:0|LBC:16777215"/>
          <p:cNvSpPr/>
          <p:nvPr/>
        </p:nvSpPr>
        <p:spPr bwMode="auto">
          <a:xfrm>
            <a:off x="5997575" y="2190750"/>
            <a:ext cx="1836738" cy="1898650"/>
          </a:xfrm>
          <a:custGeom>
            <a:avLst/>
            <a:gdLst>
              <a:gd name="T0" fmla="*/ 488 w 488"/>
              <a:gd name="T1" fmla="*/ 376 h 505"/>
              <a:gd name="T2" fmla="*/ 360 w 488"/>
              <a:gd name="T3" fmla="*/ 505 h 505"/>
              <a:gd name="T4" fmla="*/ 259 w 488"/>
              <a:gd name="T5" fmla="*/ 406 h 505"/>
              <a:gd name="T6" fmla="*/ 63 w 488"/>
              <a:gd name="T7" fmla="*/ 232 h 505"/>
              <a:gd name="T8" fmla="*/ 148 w 488"/>
              <a:gd name="T9" fmla="*/ 146 h 505"/>
              <a:gd name="T10" fmla="*/ 0 w 488"/>
              <a:gd name="T11" fmla="*/ 1 h 505"/>
              <a:gd name="T12" fmla="*/ 26 w 488"/>
              <a:gd name="T13" fmla="*/ 0 h 505"/>
              <a:gd name="T14" fmla="*/ 488 w 488"/>
              <a:gd name="T15" fmla="*/ 376 h 5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8" h="505">
                <a:moveTo>
                  <a:pt x="488" y="376"/>
                </a:moveTo>
                <a:cubicBezTo>
                  <a:pt x="360" y="505"/>
                  <a:pt x="360" y="505"/>
                  <a:pt x="360" y="505"/>
                </a:cubicBezTo>
                <a:cubicBezTo>
                  <a:pt x="259" y="406"/>
                  <a:pt x="259" y="406"/>
                  <a:pt x="259" y="406"/>
                </a:cubicBezTo>
                <a:cubicBezTo>
                  <a:pt x="234" y="316"/>
                  <a:pt x="158" y="247"/>
                  <a:pt x="63" y="232"/>
                </a:cubicBezTo>
                <a:cubicBezTo>
                  <a:pt x="148" y="146"/>
                  <a:pt x="148" y="146"/>
                  <a:pt x="148" y="146"/>
                </a:cubicBezTo>
                <a:cubicBezTo>
                  <a:pt x="0" y="1"/>
                  <a:pt x="0" y="1"/>
                  <a:pt x="0" y="1"/>
                </a:cubicBezTo>
                <a:cubicBezTo>
                  <a:pt x="9" y="0"/>
                  <a:pt x="17" y="0"/>
                  <a:pt x="26" y="0"/>
                </a:cubicBezTo>
                <a:cubicBezTo>
                  <a:pt x="254" y="0"/>
                  <a:pt x="444" y="161"/>
                  <a:pt x="488" y="376"/>
                </a:cubicBezTo>
                <a:close/>
              </a:path>
            </a:pathLst>
          </a:custGeom>
          <a:solidFill>
            <a:schemeClr val="accent6">
              <a:lumMod val="40000"/>
              <a:lumOff val="60000"/>
            </a:schemeClr>
          </a:solidFill>
          <a:ln>
            <a:noFill/>
          </a:ln>
        </p:spPr>
        <p:txBody>
          <a:bodyPr/>
          <a:lstStyle/>
          <a:p>
            <a:endParaRPr lang="zh-CN" altLang="en-US"/>
          </a:p>
        </p:txBody>
      </p:sp>
      <p:sp>
        <p:nvSpPr>
          <p:cNvPr id="14" name="Freeform 7@|5FFC:2381804|FBC:16777215|LFC:0|LBC:16777215"/>
          <p:cNvSpPr/>
          <p:nvPr/>
        </p:nvSpPr>
        <p:spPr bwMode="auto">
          <a:xfrm>
            <a:off x="4362450" y="3886200"/>
            <a:ext cx="1804988" cy="1851025"/>
          </a:xfrm>
          <a:custGeom>
            <a:avLst/>
            <a:gdLst>
              <a:gd name="T0" fmla="*/ 480 w 480"/>
              <a:gd name="T1" fmla="*/ 492 h 492"/>
              <a:gd name="T2" fmla="*/ 461 w 480"/>
              <a:gd name="T3" fmla="*/ 492 h 492"/>
              <a:gd name="T4" fmla="*/ 0 w 480"/>
              <a:gd name="T5" fmla="*/ 122 h 492"/>
              <a:gd name="T6" fmla="*/ 120 w 480"/>
              <a:gd name="T7" fmla="*/ 0 h 492"/>
              <a:gd name="T8" fmla="*/ 239 w 480"/>
              <a:gd name="T9" fmla="*/ 118 h 492"/>
              <a:gd name="T10" fmla="*/ 424 w 480"/>
              <a:gd name="T11" fmla="*/ 260 h 492"/>
              <a:gd name="T12" fmla="*/ 335 w 480"/>
              <a:gd name="T13" fmla="*/ 350 h 492"/>
              <a:gd name="T14" fmla="*/ 480 w 480"/>
              <a:gd name="T15" fmla="*/ 492 h 4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0" h="492">
                <a:moveTo>
                  <a:pt x="480" y="492"/>
                </a:moveTo>
                <a:cubicBezTo>
                  <a:pt x="474" y="492"/>
                  <a:pt x="467" y="492"/>
                  <a:pt x="461" y="492"/>
                </a:cubicBezTo>
                <a:cubicBezTo>
                  <a:pt x="235" y="492"/>
                  <a:pt x="46" y="334"/>
                  <a:pt x="0" y="122"/>
                </a:cubicBezTo>
                <a:cubicBezTo>
                  <a:pt x="120" y="0"/>
                  <a:pt x="120" y="0"/>
                  <a:pt x="120" y="0"/>
                </a:cubicBezTo>
                <a:cubicBezTo>
                  <a:pt x="239" y="118"/>
                  <a:pt x="239" y="118"/>
                  <a:pt x="239" y="118"/>
                </a:cubicBezTo>
                <a:cubicBezTo>
                  <a:pt x="271" y="192"/>
                  <a:pt x="341" y="247"/>
                  <a:pt x="424" y="260"/>
                </a:cubicBezTo>
                <a:cubicBezTo>
                  <a:pt x="335" y="350"/>
                  <a:pt x="335" y="350"/>
                  <a:pt x="335" y="350"/>
                </a:cubicBezTo>
                <a:lnTo>
                  <a:pt x="480" y="492"/>
                </a:lnTo>
                <a:close/>
              </a:path>
            </a:pathLst>
          </a:custGeom>
          <a:solidFill>
            <a:schemeClr val="accent4"/>
          </a:solidFill>
          <a:ln>
            <a:noFill/>
          </a:ln>
        </p:spPr>
        <p:txBody>
          <a:bodyPr/>
          <a:lstStyle/>
          <a:p>
            <a:endParaRPr lang="zh-CN" altLang="en-US"/>
          </a:p>
        </p:txBody>
      </p:sp>
      <p:sp>
        <p:nvSpPr>
          <p:cNvPr id="15" name="Freeform 6@|5FFC:14657585|FBC:16777215|LFC:0|LBC:16777215"/>
          <p:cNvSpPr/>
          <p:nvPr/>
        </p:nvSpPr>
        <p:spPr bwMode="auto">
          <a:xfrm>
            <a:off x="5986463" y="3932238"/>
            <a:ext cx="1884362" cy="1763712"/>
          </a:xfrm>
          <a:custGeom>
            <a:avLst/>
            <a:gdLst>
              <a:gd name="T0" fmla="*/ 501 w 501"/>
              <a:gd name="T1" fmla="*/ 9 h 469"/>
              <a:gd name="T2" fmla="*/ 134 w 501"/>
              <a:gd name="T3" fmla="*/ 469 h 469"/>
              <a:gd name="T4" fmla="*/ 0 w 501"/>
              <a:gd name="T5" fmla="*/ 337 h 469"/>
              <a:gd name="T6" fmla="*/ 93 w 501"/>
              <a:gd name="T7" fmla="*/ 242 h 469"/>
              <a:gd name="T8" fmla="*/ 93 w 501"/>
              <a:gd name="T9" fmla="*/ 242 h 469"/>
              <a:gd name="T10" fmla="*/ 269 w 501"/>
              <a:gd name="T11" fmla="*/ 45 h 469"/>
              <a:gd name="T12" fmla="*/ 364 w 501"/>
              <a:gd name="T13" fmla="*/ 139 h 469"/>
              <a:gd name="T14" fmla="*/ 501 w 501"/>
              <a:gd name="T15" fmla="*/ 0 h 469"/>
              <a:gd name="T16" fmla="*/ 501 w 501"/>
              <a:gd name="T17" fmla="*/ 9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1" h="469">
                <a:moveTo>
                  <a:pt x="501" y="9"/>
                </a:moveTo>
                <a:cubicBezTo>
                  <a:pt x="501" y="233"/>
                  <a:pt x="344" y="421"/>
                  <a:pt x="134" y="469"/>
                </a:cubicBezTo>
                <a:cubicBezTo>
                  <a:pt x="0" y="337"/>
                  <a:pt x="0" y="337"/>
                  <a:pt x="0" y="337"/>
                </a:cubicBezTo>
                <a:cubicBezTo>
                  <a:pt x="93" y="242"/>
                  <a:pt x="93" y="242"/>
                  <a:pt x="93" y="242"/>
                </a:cubicBezTo>
                <a:cubicBezTo>
                  <a:pt x="93" y="242"/>
                  <a:pt x="93" y="242"/>
                  <a:pt x="93" y="242"/>
                </a:cubicBezTo>
                <a:cubicBezTo>
                  <a:pt x="184" y="217"/>
                  <a:pt x="254" y="140"/>
                  <a:pt x="269" y="45"/>
                </a:cubicBezTo>
                <a:cubicBezTo>
                  <a:pt x="364" y="139"/>
                  <a:pt x="364" y="139"/>
                  <a:pt x="364" y="139"/>
                </a:cubicBezTo>
                <a:cubicBezTo>
                  <a:pt x="501" y="0"/>
                  <a:pt x="501" y="0"/>
                  <a:pt x="501" y="0"/>
                </a:cubicBezTo>
                <a:cubicBezTo>
                  <a:pt x="501" y="3"/>
                  <a:pt x="501" y="6"/>
                  <a:pt x="501" y="9"/>
                </a:cubicBezTo>
                <a:close/>
              </a:path>
            </a:pathLst>
          </a:custGeom>
          <a:solidFill>
            <a:schemeClr val="accent3"/>
          </a:solidFill>
          <a:ln>
            <a:noFill/>
          </a:ln>
        </p:spPr>
        <p:txBody>
          <a:bodyPr/>
          <a:lstStyle/>
          <a:p>
            <a:endParaRPr lang="zh-CN" altLang="en-US"/>
          </a:p>
        </p:txBody>
      </p:sp>
      <p:pic>
        <p:nvPicPr>
          <p:cNvPr id="16" name="Group 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8638" y="3541713"/>
            <a:ext cx="925512"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hape 3659@|5FFC:16777215|FBC:16777215|LFC:16777215|LBC:16777215"/>
          <p:cNvSpPr/>
          <p:nvPr/>
        </p:nvSpPr>
        <p:spPr bwMode="auto">
          <a:xfrm>
            <a:off x="6738938" y="4694238"/>
            <a:ext cx="487362" cy="444500"/>
          </a:xfrm>
          <a:custGeom>
            <a:avLst/>
            <a:gdLst>
              <a:gd name="T0" fmla="*/ 20097 w 20993"/>
              <a:gd name="T1" fmla="*/ 14373 h 21440"/>
              <a:gd name="T2" fmla="*/ 15990 w 20993"/>
              <a:gd name="T3" fmla="*/ 12571 h 21440"/>
              <a:gd name="T4" fmla="*/ 16463 w 20993"/>
              <a:gd name="T5" fmla="*/ 14008 h 21440"/>
              <a:gd name="T6" fmla="*/ 10496 w 20993"/>
              <a:gd name="T7" fmla="*/ 16745 h 21440"/>
              <a:gd name="T8" fmla="*/ 4529 w 20993"/>
              <a:gd name="T9" fmla="*/ 14008 h 21440"/>
              <a:gd name="T10" fmla="*/ 5002 w 20993"/>
              <a:gd name="T11" fmla="*/ 12571 h 21440"/>
              <a:gd name="T12" fmla="*/ 895 w 20993"/>
              <a:gd name="T13" fmla="*/ 14373 h 21440"/>
              <a:gd name="T14" fmla="*/ 789 w 20993"/>
              <a:gd name="T15" fmla="*/ 16451 h 21440"/>
              <a:gd name="T16" fmla="*/ 8511 w 20993"/>
              <a:gd name="T17" fmla="*/ 20962 h 21440"/>
              <a:gd name="T18" fmla="*/ 12481 w 20993"/>
              <a:gd name="T19" fmla="*/ 20962 h 21440"/>
              <a:gd name="T20" fmla="*/ 20205 w 20993"/>
              <a:gd name="T21" fmla="*/ 16451 h 21440"/>
              <a:gd name="T22" fmla="*/ 20097 w 20993"/>
              <a:gd name="T23" fmla="*/ 14373 h 21440"/>
              <a:gd name="T24" fmla="*/ 10496 w 20993"/>
              <a:gd name="T25" fmla="*/ 5209 h 21440"/>
              <a:gd name="T26" fmla="*/ 13199 w 20993"/>
              <a:gd name="T27" fmla="*/ 4152 h 21440"/>
              <a:gd name="T28" fmla="*/ 12094 w 20993"/>
              <a:gd name="T29" fmla="*/ 773 h 21440"/>
              <a:gd name="T30" fmla="*/ 10496 w 20993"/>
              <a:gd name="T31" fmla="*/ 0 h 21440"/>
              <a:gd name="T32" fmla="*/ 8898 w 20993"/>
              <a:gd name="T33" fmla="*/ 773 h 21440"/>
              <a:gd name="T34" fmla="*/ 7792 w 20993"/>
              <a:gd name="T35" fmla="*/ 4152 h 21440"/>
              <a:gd name="T36" fmla="*/ 10496 w 20993"/>
              <a:gd name="T37" fmla="*/ 5209 h 21440"/>
              <a:gd name="T38" fmla="*/ 10496 w 20993"/>
              <a:gd name="T39" fmla="*/ 13197 h 21440"/>
              <a:gd name="T40" fmla="*/ 15429 w 20993"/>
              <a:gd name="T41" fmla="*/ 10966 h 21440"/>
              <a:gd name="T42" fmla="*/ 14201 w 20993"/>
              <a:gd name="T43" fmla="*/ 7211 h 21440"/>
              <a:gd name="T44" fmla="*/ 10496 w 20993"/>
              <a:gd name="T45" fmla="*/ 8759 h 21440"/>
              <a:gd name="T46" fmla="*/ 6791 w 20993"/>
              <a:gd name="T47" fmla="*/ 7211 h 21440"/>
              <a:gd name="T48" fmla="*/ 5563 w 20993"/>
              <a:gd name="T49" fmla="*/ 10966 h 21440"/>
              <a:gd name="T50" fmla="*/ 10496 w 20993"/>
              <a:gd name="T51" fmla="*/ 13197 h 2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993" h="21440" extrusionOk="0">
                <a:moveTo>
                  <a:pt x="20097" y="14373"/>
                </a:moveTo>
                <a:lnTo>
                  <a:pt x="15990" y="12571"/>
                </a:lnTo>
                <a:lnTo>
                  <a:pt x="16463" y="14008"/>
                </a:lnTo>
                <a:cubicBezTo>
                  <a:pt x="16439" y="15532"/>
                  <a:pt x="13726" y="16745"/>
                  <a:pt x="10496" y="16745"/>
                </a:cubicBezTo>
                <a:cubicBezTo>
                  <a:pt x="7268" y="16745"/>
                  <a:pt x="4553" y="15532"/>
                  <a:pt x="4529" y="14008"/>
                </a:cubicBezTo>
                <a:lnTo>
                  <a:pt x="5002" y="12571"/>
                </a:lnTo>
                <a:lnTo>
                  <a:pt x="895" y="14373"/>
                </a:lnTo>
                <a:cubicBezTo>
                  <a:pt x="-255" y="14878"/>
                  <a:pt x="-304" y="15814"/>
                  <a:pt x="789" y="16451"/>
                </a:cubicBezTo>
                <a:lnTo>
                  <a:pt x="8511" y="20962"/>
                </a:lnTo>
                <a:cubicBezTo>
                  <a:pt x="9602" y="21600"/>
                  <a:pt x="11390" y="21600"/>
                  <a:pt x="12481" y="20962"/>
                </a:cubicBezTo>
                <a:lnTo>
                  <a:pt x="20205" y="16451"/>
                </a:lnTo>
                <a:cubicBezTo>
                  <a:pt x="21296" y="15814"/>
                  <a:pt x="21247" y="14878"/>
                  <a:pt x="20097" y="14373"/>
                </a:cubicBezTo>
                <a:close/>
                <a:moveTo>
                  <a:pt x="10496" y="5209"/>
                </a:moveTo>
                <a:cubicBezTo>
                  <a:pt x="11724" y="5209"/>
                  <a:pt x="12866" y="4796"/>
                  <a:pt x="13199" y="4152"/>
                </a:cubicBezTo>
                <a:cubicBezTo>
                  <a:pt x="12739" y="2744"/>
                  <a:pt x="12343" y="1535"/>
                  <a:pt x="12094" y="773"/>
                </a:cubicBezTo>
                <a:cubicBezTo>
                  <a:pt x="11927" y="264"/>
                  <a:pt x="11175" y="0"/>
                  <a:pt x="10496" y="0"/>
                </a:cubicBezTo>
                <a:cubicBezTo>
                  <a:pt x="9817" y="0"/>
                  <a:pt x="9065" y="264"/>
                  <a:pt x="8898" y="773"/>
                </a:cubicBezTo>
                <a:cubicBezTo>
                  <a:pt x="8649" y="1535"/>
                  <a:pt x="8253" y="2744"/>
                  <a:pt x="7792" y="4152"/>
                </a:cubicBezTo>
                <a:cubicBezTo>
                  <a:pt x="8126" y="4796"/>
                  <a:pt x="9268" y="5209"/>
                  <a:pt x="10496" y="5209"/>
                </a:cubicBezTo>
                <a:close/>
                <a:moveTo>
                  <a:pt x="10496" y="13197"/>
                </a:moveTo>
                <a:cubicBezTo>
                  <a:pt x="13109" y="13197"/>
                  <a:pt x="15296" y="12229"/>
                  <a:pt x="15429" y="10966"/>
                </a:cubicBezTo>
                <a:cubicBezTo>
                  <a:pt x="15041" y="9779"/>
                  <a:pt x="14617" y="8484"/>
                  <a:pt x="14201" y="7211"/>
                </a:cubicBezTo>
                <a:cubicBezTo>
                  <a:pt x="13911" y="8118"/>
                  <a:pt x="12316" y="8759"/>
                  <a:pt x="10496" y="8759"/>
                </a:cubicBezTo>
                <a:cubicBezTo>
                  <a:pt x="8678" y="8759"/>
                  <a:pt x="7081" y="8118"/>
                  <a:pt x="6791" y="7211"/>
                </a:cubicBezTo>
                <a:cubicBezTo>
                  <a:pt x="6375" y="8484"/>
                  <a:pt x="5951" y="9779"/>
                  <a:pt x="5563" y="10966"/>
                </a:cubicBezTo>
                <a:cubicBezTo>
                  <a:pt x="5696" y="12229"/>
                  <a:pt x="7883" y="13197"/>
                  <a:pt x="10496" y="1319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38100" tIns="38100" rIns="38100" bIns="38100" anchor="ctr"/>
          <a:lstStyle/>
          <a:p>
            <a:endParaRPr lang="zh-CN" altLang="en-US"/>
          </a:p>
        </p:txBody>
      </p:sp>
      <p:sp>
        <p:nvSpPr>
          <p:cNvPr id="18" name="Freeform 157@|5FFC:16777215|FBC:16777215|LFC:16777215|LBC:16777215"/>
          <p:cNvSpPr>
            <a:spLocks noChangeAspect="1"/>
          </p:cNvSpPr>
          <p:nvPr/>
        </p:nvSpPr>
        <p:spPr bwMode="auto">
          <a:xfrm>
            <a:off x="4940300" y="2774950"/>
            <a:ext cx="400050" cy="481013"/>
          </a:xfrm>
          <a:custGeom>
            <a:avLst/>
            <a:gdLst>
              <a:gd name="T0" fmla="*/ 206367 w 449768"/>
              <a:gd name="T1" fmla="*/ 423375 h 538305"/>
              <a:gd name="T2" fmla="*/ 208536 w 449768"/>
              <a:gd name="T3" fmla="*/ 434347 h 538305"/>
              <a:gd name="T4" fmla="*/ 136133 w 449768"/>
              <a:gd name="T5" fmla="*/ 527584 h 538305"/>
              <a:gd name="T6" fmla="*/ 120760 w 449768"/>
              <a:gd name="T7" fmla="*/ 517169 h 538305"/>
              <a:gd name="T8" fmla="*/ 192667 w 449768"/>
              <a:gd name="T9" fmla="*/ 423933 h 538305"/>
              <a:gd name="T10" fmla="*/ 206367 w 449768"/>
              <a:gd name="T11" fmla="*/ 423375 h 538305"/>
              <a:gd name="T12" fmla="*/ 158371 w 449768"/>
              <a:gd name="T13" fmla="*/ 386315 h 538305"/>
              <a:gd name="T14" fmla="*/ 160292 w 449768"/>
              <a:gd name="T15" fmla="*/ 397002 h 538305"/>
              <a:gd name="T16" fmla="*/ 51725 w 449768"/>
              <a:gd name="T17" fmla="*/ 536376 h 538305"/>
              <a:gd name="T18" fmla="*/ 41315 w 449768"/>
              <a:gd name="T19" fmla="*/ 525997 h 538305"/>
              <a:gd name="T20" fmla="*/ 144924 w 449768"/>
              <a:gd name="T21" fmla="*/ 387118 h 538305"/>
              <a:gd name="T22" fmla="*/ 158371 w 449768"/>
              <a:gd name="T23" fmla="*/ 386315 h 538305"/>
              <a:gd name="T24" fmla="*/ 112005 w 449768"/>
              <a:gd name="T25" fmla="*/ 349971 h 538305"/>
              <a:gd name="T26" fmla="*/ 113740 w 449768"/>
              <a:gd name="T27" fmla="*/ 362927 h 538305"/>
              <a:gd name="T28" fmla="*/ 41338 w 449768"/>
              <a:gd name="T29" fmla="*/ 455221 h 538305"/>
              <a:gd name="T30" fmla="*/ 25965 w 449768"/>
              <a:gd name="T31" fmla="*/ 444857 h 538305"/>
              <a:gd name="T32" fmla="*/ 98367 w 449768"/>
              <a:gd name="T33" fmla="*/ 352562 h 538305"/>
              <a:gd name="T34" fmla="*/ 112005 w 449768"/>
              <a:gd name="T35" fmla="*/ 349971 h 538305"/>
              <a:gd name="T36" fmla="*/ 287508 w 449768"/>
              <a:gd name="T37" fmla="*/ 153269 h 538305"/>
              <a:gd name="T38" fmla="*/ 261020 w 449768"/>
              <a:gd name="T39" fmla="*/ 165441 h 538305"/>
              <a:gd name="T40" fmla="*/ 255548 w 449768"/>
              <a:gd name="T41" fmla="*/ 175874 h 538305"/>
              <a:gd name="T42" fmla="*/ 276441 w 449768"/>
              <a:gd name="T43" fmla="*/ 232511 h 538305"/>
              <a:gd name="T44" fmla="*/ 328174 w 449768"/>
              <a:gd name="T45" fmla="*/ 227543 h 538305"/>
              <a:gd name="T46" fmla="*/ 333645 w 449768"/>
              <a:gd name="T47" fmla="*/ 217110 h 538305"/>
              <a:gd name="T48" fmla="*/ 317727 w 449768"/>
              <a:gd name="T49" fmla="*/ 160472 h 538305"/>
              <a:gd name="T50" fmla="*/ 287508 w 449768"/>
              <a:gd name="T51" fmla="*/ 153269 h 538305"/>
              <a:gd name="T52" fmla="*/ 437111 w 449768"/>
              <a:gd name="T53" fmla="*/ 0 h 538305"/>
              <a:gd name="T54" fmla="*/ 442086 w 449768"/>
              <a:gd name="T55" fmla="*/ 0 h 538305"/>
              <a:gd name="T56" fmla="*/ 447557 w 449768"/>
              <a:gd name="T57" fmla="*/ 4968 h 538305"/>
              <a:gd name="T58" fmla="*/ 447557 w 449768"/>
              <a:gd name="T59" fmla="*/ 9937 h 538305"/>
              <a:gd name="T60" fmla="*/ 447557 w 449768"/>
              <a:gd name="T61" fmla="*/ 20370 h 538305"/>
              <a:gd name="T62" fmla="*/ 447557 w 449768"/>
              <a:gd name="T63" fmla="*/ 46204 h 538305"/>
              <a:gd name="T64" fmla="*/ 442086 w 449768"/>
              <a:gd name="T65" fmla="*/ 103338 h 538305"/>
              <a:gd name="T66" fmla="*/ 442086 w 449768"/>
              <a:gd name="T67" fmla="*/ 113771 h 538305"/>
              <a:gd name="T68" fmla="*/ 437111 w 449768"/>
              <a:gd name="T69" fmla="*/ 134141 h 538305"/>
              <a:gd name="T70" fmla="*/ 421194 w 449768"/>
              <a:gd name="T71" fmla="*/ 175874 h 538305"/>
              <a:gd name="T72" fmla="*/ 354040 w 449768"/>
              <a:gd name="T73" fmla="*/ 289645 h 538305"/>
              <a:gd name="T74" fmla="*/ 344091 w 449768"/>
              <a:gd name="T75" fmla="*/ 325913 h 538305"/>
              <a:gd name="T76" fmla="*/ 276441 w 449768"/>
              <a:gd name="T77" fmla="*/ 506754 h 538305"/>
              <a:gd name="T78" fmla="*/ 261020 w 449768"/>
              <a:gd name="T79" fmla="*/ 496321 h 538305"/>
              <a:gd name="T80" fmla="*/ 17278 w 449768"/>
              <a:gd name="T81" fmla="*/ 310511 h 538305"/>
              <a:gd name="T82" fmla="*/ 1858 w 449768"/>
              <a:gd name="T83" fmla="*/ 289645 h 538305"/>
              <a:gd name="T84" fmla="*/ 162528 w 449768"/>
              <a:gd name="T85" fmla="*/ 186307 h 538305"/>
              <a:gd name="T86" fmla="*/ 193369 w 449768"/>
              <a:gd name="T87" fmla="*/ 165441 h 538305"/>
              <a:gd name="T88" fmla="*/ 312753 w 449768"/>
              <a:gd name="T89" fmla="*/ 51669 h 538305"/>
              <a:gd name="T90" fmla="*/ 400799 w 449768"/>
              <a:gd name="T91" fmla="*/ 9937 h 538305"/>
              <a:gd name="T92" fmla="*/ 426665 w 449768"/>
              <a:gd name="T93" fmla="*/ 4968 h 538305"/>
              <a:gd name="T94" fmla="*/ 437111 w 449768"/>
              <a:gd name="T95" fmla="*/ 0 h 538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a:p>
        </p:txBody>
      </p:sp>
      <p:sp>
        <p:nvSpPr>
          <p:cNvPr id="19" name="Freeform 101@|5FFC:16777215|FBC:16777215|LFC:16777215|LBC:16777215"/>
          <p:cNvSpPr>
            <a:spLocks noEditPoints="1"/>
          </p:cNvSpPr>
          <p:nvPr/>
        </p:nvSpPr>
        <p:spPr bwMode="auto">
          <a:xfrm>
            <a:off x="6850063" y="2871788"/>
            <a:ext cx="433387" cy="398462"/>
          </a:xfrm>
          <a:custGeom>
            <a:avLst/>
            <a:gdLst>
              <a:gd name="T0" fmla="*/ 39 w 68"/>
              <a:gd name="T1" fmla="*/ 36 h 63"/>
              <a:gd name="T2" fmla="*/ 41 w 68"/>
              <a:gd name="T3" fmla="*/ 44 h 63"/>
              <a:gd name="T4" fmla="*/ 35 w 68"/>
              <a:gd name="T5" fmla="*/ 50 h 63"/>
              <a:gd name="T6" fmla="*/ 27 w 68"/>
              <a:gd name="T7" fmla="*/ 53 h 63"/>
              <a:gd name="T8" fmla="*/ 18 w 68"/>
              <a:gd name="T9" fmla="*/ 53 h 63"/>
              <a:gd name="T10" fmla="*/ 11 w 68"/>
              <a:gd name="T11" fmla="*/ 50 h 63"/>
              <a:gd name="T12" fmla="*/ 4 w 68"/>
              <a:gd name="T13" fmla="*/ 44 h 63"/>
              <a:gd name="T14" fmla="*/ 6 w 68"/>
              <a:gd name="T15" fmla="*/ 36 h 63"/>
              <a:gd name="T16" fmla="*/ 0 w 68"/>
              <a:gd name="T17" fmla="*/ 28 h 63"/>
              <a:gd name="T18" fmla="*/ 7 w 68"/>
              <a:gd name="T19" fmla="*/ 23 h 63"/>
              <a:gd name="T20" fmla="*/ 4 w 68"/>
              <a:gd name="T21" fmla="*/ 18 h 63"/>
              <a:gd name="T22" fmla="*/ 15 w 68"/>
              <a:gd name="T23" fmla="*/ 16 h 63"/>
              <a:gd name="T24" fmla="*/ 19 w 68"/>
              <a:gd name="T25" fmla="*/ 8 h 63"/>
              <a:gd name="T26" fmla="*/ 28 w 68"/>
              <a:gd name="T27" fmla="*/ 15 h 63"/>
              <a:gd name="T28" fmla="*/ 35 w 68"/>
              <a:gd name="T29" fmla="*/ 12 h 63"/>
              <a:gd name="T30" fmla="*/ 41 w 68"/>
              <a:gd name="T31" fmla="*/ 19 h 63"/>
              <a:gd name="T32" fmla="*/ 45 w 68"/>
              <a:gd name="T33" fmla="*/ 27 h 63"/>
              <a:gd name="T34" fmla="*/ 23 w 68"/>
              <a:gd name="T35" fmla="*/ 22 h 63"/>
              <a:gd name="T36" fmla="*/ 32 w 68"/>
              <a:gd name="T37" fmla="*/ 31 h 63"/>
              <a:gd name="T38" fmla="*/ 63 w 68"/>
              <a:gd name="T39" fmla="*/ 16 h 63"/>
              <a:gd name="T40" fmla="*/ 64 w 68"/>
              <a:gd name="T41" fmla="*/ 24 h 63"/>
              <a:gd name="T42" fmla="*/ 55 w 68"/>
              <a:gd name="T43" fmla="*/ 22 h 63"/>
              <a:gd name="T44" fmla="*/ 46 w 68"/>
              <a:gd name="T45" fmla="*/ 24 h 63"/>
              <a:gd name="T46" fmla="*/ 46 w 68"/>
              <a:gd name="T47" fmla="*/ 16 h 63"/>
              <a:gd name="T48" fmla="*/ 46 w 68"/>
              <a:gd name="T49" fmla="*/ 9 h 63"/>
              <a:gd name="T50" fmla="*/ 46 w 68"/>
              <a:gd name="T51" fmla="*/ 2 h 63"/>
              <a:gd name="T52" fmla="*/ 55 w 68"/>
              <a:gd name="T53" fmla="*/ 4 h 63"/>
              <a:gd name="T54" fmla="*/ 59 w 68"/>
              <a:gd name="T55" fmla="*/ 0 h 63"/>
              <a:gd name="T56" fmla="*/ 62 w 68"/>
              <a:gd name="T57" fmla="*/ 7 h 63"/>
              <a:gd name="T58" fmla="*/ 68 w 68"/>
              <a:gd name="T59" fmla="*/ 15 h 63"/>
              <a:gd name="T60" fmla="*/ 62 w 68"/>
              <a:gd name="T61" fmla="*/ 55 h 63"/>
              <a:gd name="T62" fmla="*/ 59 w 68"/>
              <a:gd name="T63" fmla="*/ 63 h 63"/>
              <a:gd name="T64" fmla="*/ 54 w 68"/>
              <a:gd name="T65" fmla="*/ 59 h 63"/>
              <a:gd name="T66" fmla="*/ 45 w 68"/>
              <a:gd name="T67" fmla="*/ 60 h 63"/>
              <a:gd name="T68" fmla="*/ 41 w 68"/>
              <a:gd name="T69" fmla="*/ 52 h 63"/>
              <a:gd name="T70" fmla="*/ 47 w 68"/>
              <a:gd name="T71" fmla="*/ 44 h 63"/>
              <a:gd name="T72" fmla="*/ 50 w 68"/>
              <a:gd name="T73" fmla="*/ 36 h 63"/>
              <a:gd name="T74" fmla="*/ 56 w 68"/>
              <a:gd name="T75" fmla="*/ 40 h 63"/>
              <a:gd name="T76" fmla="*/ 64 w 68"/>
              <a:gd name="T77" fmla="*/ 39 h 63"/>
              <a:gd name="T78" fmla="*/ 63 w 68"/>
              <a:gd name="T79" fmla="*/ 46 h 63"/>
              <a:gd name="T80" fmla="*/ 55 w 68"/>
              <a:gd name="T81" fmla="*/ 8 h 63"/>
              <a:gd name="T82" fmla="*/ 59 w 68"/>
              <a:gd name="T83" fmla="*/ 13 h 63"/>
              <a:gd name="T84" fmla="*/ 50 w 68"/>
              <a:gd name="T85" fmla="*/ 49 h 63"/>
              <a:gd name="T86" fmla="*/ 55 w 68"/>
              <a:gd name="T87" fmla="*/ 4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0" name="AutoShape 91@|5FFC:16777215|FBC:16777215|LFC:16777215|LBC:16777215"/>
          <p:cNvSpPr>
            <a:spLocks noChangeAspect="1"/>
          </p:cNvSpPr>
          <p:nvPr/>
        </p:nvSpPr>
        <p:spPr bwMode="auto">
          <a:xfrm>
            <a:off x="4852988" y="4584247"/>
            <a:ext cx="358775" cy="395288"/>
          </a:xfrm>
          <a:custGeom>
            <a:avLst/>
            <a:gdLst>
              <a:gd name="T0" fmla="*/ 21421 w 21483"/>
              <a:gd name="T1" fmla="*/ 4387 h 21600"/>
              <a:gd name="T2" fmla="*/ 14732 w 21483"/>
              <a:gd name="T3" fmla="*/ 18748 h 21600"/>
              <a:gd name="T4" fmla="*/ 6064 w 21483"/>
              <a:gd name="T5" fmla="*/ 19682 h 21600"/>
              <a:gd name="T6" fmla="*/ 5058 w 21483"/>
              <a:gd name="T7" fmla="*/ 19075 h 21600"/>
              <a:gd name="T8" fmla="*/ 3857 w 21483"/>
              <a:gd name="T9" fmla="*/ 18465 h 21600"/>
              <a:gd name="T10" fmla="*/ 3287 w 21483"/>
              <a:gd name="T11" fmla="*/ 19174 h 21600"/>
              <a:gd name="T12" fmla="*/ 2760 w 21483"/>
              <a:gd name="T13" fmla="*/ 20179 h 21600"/>
              <a:gd name="T14" fmla="*/ 2213 w 21483"/>
              <a:gd name="T15" fmla="*/ 21182 h 21600"/>
              <a:gd name="T16" fmla="*/ 1450 w 21483"/>
              <a:gd name="T17" fmla="*/ 21599 h 21600"/>
              <a:gd name="T18" fmla="*/ 521 w 21483"/>
              <a:gd name="T19" fmla="*/ 21097 h 21600"/>
              <a:gd name="T20" fmla="*/ 184 w 21483"/>
              <a:gd name="T21" fmla="*/ 20408 h 21600"/>
              <a:gd name="T22" fmla="*/ 699 w 21483"/>
              <a:gd name="T23" fmla="*/ 18152 h 21600"/>
              <a:gd name="T24" fmla="*/ 2061 w 21483"/>
              <a:gd name="T25" fmla="*/ 16692 h 21600"/>
              <a:gd name="T26" fmla="*/ 2367 w 21483"/>
              <a:gd name="T27" fmla="*/ 15949 h 21600"/>
              <a:gd name="T28" fmla="*/ 2128 w 21483"/>
              <a:gd name="T29" fmla="*/ 15241 h 21600"/>
              <a:gd name="T30" fmla="*/ 2166 w 21483"/>
              <a:gd name="T31" fmla="*/ 10774 h 21600"/>
              <a:gd name="T32" fmla="*/ 5694 w 21483"/>
              <a:gd name="T33" fmla="*/ 4986 h 21600"/>
              <a:gd name="T34" fmla="*/ 10336 w 21483"/>
              <a:gd name="T35" fmla="*/ 2894 h 21600"/>
              <a:gd name="T36" fmla="*/ 14037 w 21483"/>
              <a:gd name="T37" fmla="*/ 2772 h 21600"/>
              <a:gd name="T38" fmla="*/ 16740 w 21483"/>
              <a:gd name="T39" fmla="*/ 2239 h 21600"/>
              <a:gd name="T40" fmla="*/ 18125 w 21483"/>
              <a:gd name="T41" fmla="*/ 948 h 21600"/>
              <a:gd name="T42" fmla="*/ 19028 w 21483"/>
              <a:gd name="T43" fmla="*/ 129 h 21600"/>
              <a:gd name="T44" fmla="*/ 20163 w 21483"/>
              <a:gd name="T45" fmla="*/ 155 h 21600"/>
              <a:gd name="T46" fmla="*/ 15350 w 21483"/>
              <a:gd name="T47" fmla="*/ 9977 h 21600"/>
              <a:gd name="T48" fmla="*/ 16291 w 21483"/>
              <a:gd name="T49" fmla="*/ 8953 h 21600"/>
              <a:gd name="T50" fmla="*/ 15418 w 21483"/>
              <a:gd name="T51" fmla="*/ 7815 h 21600"/>
              <a:gd name="T52" fmla="*/ 9550 w 21483"/>
              <a:gd name="T53" fmla="*/ 9032 h 21600"/>
              <a:gd name="T54" fmla="*/ 4732 w 21483"/>
              <a:gd name="T55" fmla="*/ 13518 h 21600"/>
              <a:gd name="T56" fmla="*/ 4821 w 21483"/>
              <a:gd name="T57" fmla="*/ 15063 h 21600"/>
              <a:gd name="T58" fmla="*/ 6087 w 21483"/>
              <a:gd name="T59" fmla="*/ 14953 h 21600"/>
              <a:gd name="T60" fmla="*/ 10259 w 21483"/>
              <a:gd name="T61" fmla="*/ 11005 h 21600"/>
              <a:gd name="T62" fmla="*/ 15350 w 21483"/>
              <a:gd name="T63" fmla="*/ 9977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483" h="21600">
                <a:moveTo>
                  <a:pt x="20490" y="581"/>
                </a:moveTo>
                <a:cubicBezTo>
                  <a:pt x="20984" y="1781"/>
                  <a:pt x="21295" y="3048"/>
                  <a:pt x="21421" y="4387"/>
                </a:cubicBezTo>
                <a:cubicBezTo>
                  <a:pt x="21545" y="5722"/>
                  <a:pt x="21482" y="7179"/>
                  <a:pt x="21220" y="8744"/>
                </a:cubicBezTo>
                <a:cubicBezTo>
                  <a:pt x="20549" y="13134"/>
                  <a:pt x="18385" y="16469"/>
                  <a:pt x="14732" y="18748"/>
                </a:cubicBezTo>
                <a:cubicBezTo>
                  <a:pt x="13010" y="19857"/>
                  <a:pt x="11265" y="20408"/>
                  <a:pt x="9505" y="20408"/>
                </a:cubicBezTo>
                <a:cubicBezTo>
                  <a:pt x="8354" y="20408"/>
                  <a:pt x="7208" y="20165"/>
                  <a:pt x="6064" y="19682"/>
                </a:cubicBezTo>
                <a:cubicBezTo>
                  <a:pt x="5893" y="19609"/>
                  <a:pt x="5725" y="19519"/>
                  <a:pt x="5556" y="19411"/>
                </a:cubicBezTo>
                <a:cubicBezTo>
                  <a:pt x="5388" y="19301"/>
                  <a:pt x="5221" y="19191"/>
                  <a:pt x="5058" y="19075"/>
                </a:cubicBezTo>
                <a:cubicBezTo>
                  <a:pt x="4840" y="18928"/>
                  <a:pt x="4625" y="18790"/>
                  <a:pt x="4414" y="18660"/>
                </a:cubicBezTo>
                <a:cubicBezTo>
                  <a:pt x="4199" y="18527"/>
                  <a:pt x="4017" y="18465"/>
                  <a:pt x="3857" y="18465"/>
                </a:cubicBezTo>
                <a:cubicBezTo>
                  <a:pt x="3785" y="18485"/>
                  <a:pt x="3698" y="18561"/>
                  <a:pt x="3598" y="18700"/>
                </a:cubicBezTo>
                <a:cubicBezTo>
                  <a:pt x="3497" y="18841"/>
                  <a:pt x="3392" y="18996"/>
                  <a:pt x="3287" y="19174"/>
                </a:cubicBezTo>
                <a:cubicBezTo>
                  <a:pt x="3184" y="19349"/>
                  <a:pt x="3085" y="19536"/>
                  <a:pt x="2989" y="19728"/>
                </a:cubicBezTo>
                <a:cubicBezTo>
                  <a:pt x="2898" y="19922"/>
                  <a:pt x="2821" y="20072"/>
                  <a:pt x="2760" y="20179"/>
                </a:cubicBezTo>
                <a:cubicBezTo>
                  <a:pt x="2655" y="20388"/>
                  <a:pt x="2557" y="20575"/>
                  <a:pt x="2463" y="20741"/>
                </a:cubicBezTo>
                <a:cubicBezTo>
                  <a:pt x="2372" y="20908"/>
                  <a:pt x="2285" y="21055"/>
                  <a:pt x="2213" y="21182"/>
                </a:cubicBezTo>
                <a:cubicBezTo>
                  <a:pt x="2025" y="21461"/>
                  <a:pt x="1787" y="21599"/>
                  <a:pt x="1494" y="21599"/>
                </a:cubicBezTo>
                <a:lnTo>
                  <a:pt x="1450" y="21599"/>
                </a:lnTo>
                <a:cubicBezTo>
                  <a:pt x="1235" y="21583"/>
                  <a:pt x="1050" y="21526"/>
                  <a:pt x="895" y="21433"/>
                </a:cubicBezTo>
                <a:cubicBezTo>
                  <a:pt x="743" y="21334"/>
                  <a:pt x="617" y="21224"/>
                  <a:pt x="521" y="21097"/>
                </a:cubicBezTo>
                <a:cubicBezTo>
                  <a:pt x="425" y="20975"/>
                  <a:pt x="348" y="20846"/>
                  <a:pt x="292" y="20716"/>
                </a:cubicBezTo>
                <a:cubicBezTo>
                  <a:pt x="236" y="20586"/>
                  <a:pt x="198" y="20484"/>
                  <a:pt x="184" y="20408"/>
                </a:cubicBezTo>
                <a:cubicBezTo>
                  <a:pt x="-17" y="20077"/>
                  <a:pt x="-54" y="19724"/>
                  <a:pt x="74" y="19355"/>
                </a:cubicBezTo>
                <a:cubicBezTo>
                  <a:pt x="222" y="18877"/>
                  <a:pt x="430" y="18479"/>
                  <a:pt x="699" y="18152"/>
                </a:cubicBezTo>
                <a:cubicBezTo>
                  <a:pt x="970" y="17827"/>
                  <a:pt x="1235" y="17536"/>
                  <a:pt x="1494" y="17276"/>
                </a:cubicBezTo>
                <a:cubicBezTo>
                  <a:pt x="1712" y="17068"/>
                  <a:pt x="1901" y="16873"/>
                  <a:pt x="2061" y="16692"/>
                </a:cubicBezTo>
                <a:cubicBezTo>
                  <a:pt x="2222" y="16511"/>
                  <a:pt x="2325" y="16319"/>
                  <a:pt x="2367" y="16113"/>
                </a:cubicBezTo>
                <a:cubicBezTo>
                  <a:pt x="2383" y="16057"/>
                  <a:pt x="2383" y="16003"/>
                  <a:pt x="2367" y="15949"/>
                </a:cubicBezTo>
                <a:cubicBezTo>
                  <a:pt x="2353" y="15899"/>
                  <a:pt x="2318" y="15783"/>
                  <a:pt x="2257" y="15611"/>
                </a:cubicBezTo>
                <a:cubicBezTo>
                  <a:pt x="2213" y="15503"/>
                  <a:pt x="2168" y="15379"/>
                  <a:pt x="2128" y="15241"/>
                </a:cubicBezTo>
                <a:cubicBezTo>
                  <a:pt x="2086" y="15100"/>
                  <a:pt x="2051" y="14941"/>
                  <a:pt x="2021" y="14761"/>
                </a:cubicBezTo>
                <a:cubicBezTo>
                  <a:pt x="1836" y="13321"/>
                  <a:pt x="1883" y="11988"/>
                  <a:pt x="2166" y="10774"/>
                </a:cubicBezTo>
                <a:cubicBezTo>
                  <a:pt x="2449" y="9557"/>
                  <a:pt x="2898" y="8464"/>
                  <a:pt x="3509" y="7493"/>
                </a:cubicBezTo>
                <a:cubicBezTo>
                  <a:pt x="4122" y="6527"/>
                  <a:pt x="4852" y="5689"/>
                  <a:pt x="5694" y="4986"/>
                </a:cubicBezTo>
                <a:cubicBezTo>
                  <a:pt x="6539" y="4283"/>
                  <a:pt x="7416" y="3741"/>
                  <a:pt x="8326" y="3351"/>
                </a:cubicBezTo>
                <a:cubicBezTo>
                  <a:pt x="8939" y="3091"/>
                  <a:pt x="9611" y="2939"/>
                  <a:pt x="10336" y="2894"/>
                </a:cubicBezTo>
                <a:cubicBezTo>
                  <a:pt x="11066" y="2848"/>
                  <a:pt x="11826" y="2817"/>
                  <a:pt x="12617" y="2798"/>
                </a:cubicBezTo>
                <a:cubicBezTo>
                  <a:pt x="13073" y="2798"/>
                  <a:pt x="13546" y="2789"/>
                  <a:pt x="14037" y="2772"/>
                </a:cubicBezTo>
                <a:cubicBezTo>
                  <a:pt x="14531" y="2752"/>
                  <a:pt x="15008" y="2704"/>
                  <a:pt x="15469" y="2623"/>
                </a:cubicBezTo>
                <a:cubicBezTo>
                  <a:pt x="15926" y="2541"/>
                  <a:pt x="16351" y="2414"/>
                  <a:pt x="16740" y="2239"/>
                </a:cubicBezTo>
                <a:cubicBezTo>
                  <a:pt x="17128" y="2064"/>
                  <a:pt x="17446" y="1815"/>
                  <a:pt x="17692" y="1499"/>
                </a:cubicBezTo>
                <a:cubicBezTo>
                  <a:pt x="17839" y="1321"/>
                  <a:pt x="17984" y="1135"/>
                  <a:pt x="18125" y="948"/>
                </a:cubicBezTo>
                <a:cubicBezTo>
                  <a:pt x="18261" y="756"/>
                  <a:pt x="18403" y="595"/>
                  <a:pt x="18548" y="460"/>
                </a:cubicBezTo>
                <a:cubicBezTo>
                  <a:pt x="18696" y="324"/>
                  <a:pt x="18855" y="214"/>
                  <a:pt x="19028" y="129"/>
                </a:cubicBezTo>
                <a:cubicBezTo>
                  <a:pt x="19206" y="42"/>
                  <a:pt x="19423" y="0"/>
                  <a:pt x="19688" y="0"/>
                </a:cubicBezTo>
                <a:cubicBezTo>
                  <a:pt x="19856" y="0"/>
                  <a:pt x="20015" y="50"/>
                  <a:pt x="20163" y="155"/>
                </a:cubicBezTo>
                <a:cubicBezTo>
                  <a:pt x="20308" y="261"/>
                  <a:pt x="20418" y="400"/>
                  <a:pt x="20490" y="581"/>
                </a:cubicBezTo>
                <a:moveTo>
                  <a:pt x="15350" y="9977"/>
                </a:moveTo>
                <a:cubicBezTo>
                  <a:pt x="15596" y="10017"/>
                  <a:pt x="15811" y="9927"/>
                  <a:pt x="15993" y="9712"/>
                </a:cubicBezTo>
                <a:cubicBezTo>
                  <a:pt x="16178" y="9503"/>
                  <a:pt x="16276" y="9249"/>
                  <a:pt x="16291" y="8953"/>
                </a:cubicBezTo>
                <a:cubicBezTo>
                  <a:pt x="16305" y="8636"/>
                  <a:pt x="16230" y="8374"/>
                  <a:pt x="16064" y="8159"/>
                </a:cubicBezTo>
                <a:cubicBezTo>
                  <a:pt x="15893" y="7947"/>
                  <a:pt x="15680" y="7832"/>
                  <a:pt x="15418" y="7815"/>
                </a:cubicBezTo>
                <a:cubicBezTo>
                  <a:pt x="14321" y="7761"/>
                  <a:pt x="13284" y="7834"/>
                  <a:pt x="12315" y="8038"/>
                </a:cubicBezTo>
                <a:cubicBezTo>
                  <a:pt x="11344" y="8241"/>
                  <a:pt x="10425" y="8571"/>
                  <a:pt x="9550" y="9032"/>
                </a:cubicBezTo>
                <a:cubicBezTo>
                  <a:pt x="8673" y="9492"/>
                  <a:pt x="7842" y="10090"/>
                  <a:pt x="7046" y="10830"/>
                </a:cubicBezTo>
                <a:cubicBezTo>
                  <a:pt x="6249" y="11567"/>
                  <a:pt x="5479" y="12465"/>
                  <a:pt x="4732" y="13518"/>
                </a:cubicBezTo>
                <a:cubicBezTo>
                  <a:pt x="4562" y="13764"/>
                  <a:pt x="4482" y="14032"/>
                  <a:pt x="4496" y="14323"/>
                </a:cubicBezTo>
                <a:cubicBezTo>
                  <a:pt x="4510" y="14617"/>
                  <a:pt x="4620" y="14862"/>
                  <a:pt x="4821" y="15063"/>
                </a:cubicBezTo>
                <a:cubicBezTo>
                  <a:pt x="4971" y="15221"/>
                  <a:pt x="5163" y="15311"/>
                  <a:pt x="5392" y="15317"/>
                </a:cubicBezTo>
                <a:cubicBezTo>
                  <a:pt x="5668" y="15317"/>
                  <a:pt x="5900" y="15195"/>
                  <a:pt x="6087" y="14953"/>
                </a:cubicBezTo>
                <a:cubicBezTo>
                  <a:pt x="6759" y="14035"/>
                  <a:pt x="7435" y="13244"/>
                  <a:pt x="8116" y="12586"/>
                </a:cubicBezTo>
                <a:cubicBezTo>
                  <a:pt x="8794" y="11929"/>
                  <a:pt x="9510" y="11401"/>
                  <a:pt x="10259" y="11005"/>
                </a:cubicBezTo>
                <a:cubicBezTo>
                  <a:pt x="11010" y="10610"/>
                  <a:pt x="11801" y="10330"/>
                  <a:pt x="12636" y="10167"/>
                </a:cubicBezTo>
                <a:cubicBezTo>
                  <a:pt x="13467" y="10003"/>
                  <a:pt x="14372" y="9938"/>
                  <a:pt x="15350" y="9977"/>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101578" tIns="101578" rIns="101578" bIns="101578" anchor="ctr"/>
          <a:lstStyle/>
          <a:p>
            <a:endParaRPr lang="zh-CN" altLang="en-US"/>
          </a:p>
        </p:txBody>
      </p:sp>
      <p:sp>
        <p:nvSpPr>
          <p:cNvPr id="21" name="文本框 20"/>
          <p:cNvSpPr txBox="1"/>
          <p:nvPr/>
        </p:nvSpPr>
        <p:spPr>
          <a:xfrm>
            <a:off x="466809" y="1672687"/>
            <a:ext cx="3461223" cy="1323439"/>
          </a:xfrm>
          <a:prstGeom prst="rect">
            <a:avLst/>
          </a:prstGeom>
          <a:noFill/>
        </p:spPr>
        <p:txBody>
          <a:bodyPr wrap="square" rtlCol="0">
            <a:spAutoFit/>
          </a:bodyPr>
          <a:lstStyle/>
          <a:p>
            <a:pPr>
              <a:spcBef>
                <a:spcPct val="0"/>
              </a:spcBef>
            </a:pPr>
            <a:r>
              <a:rPr lang="en-US" altLang="zh-CN" sz="2000" b="1" dirty="0" smtClean="0">
                <a:latin typeface="仿宋" panose="02010609060101010101" pitchFamily="49" charset="-122"/>
                <a:ea typeface="仿宋" panose="02010609060101010101" pitchFamily="49" charset="-122"/>
              </a:rPr>
              <a:t>9</a:t>
            </a:r>
            <a:r>
              <a:rPr lang="zh-CN" altLang="en-US" sz="2000" b="1" dirty="0" smtClean="0">
                <a:latin typeface="仿宋" panose="02010609060101010101" pitchFamily="49" charset="-122"/>
                <a:ea typeface="仿宋" panose="02010609060101010101" pitchFamily="49" charset="-122"/>
              </a:rPr>
              <a:t>号公告第一条所称“公益性社会组织”，是指依法取得公益性捐赠税前扣除资格的社会组织。</a:t>
            </a:r>
            <a:endParaRPr lang="zh-CN" altLang="en-US" sz="2000" b="1" dirty="0">
              <a:solidFill>
                <a:srgbClr val="000000"/>
              </a:solidFill>
              <a:latin typeface="仿宋" panose="02010609060101010101" pitchFamily="49" charset="-122"/>
              <a:ea typeface="仿宋" panose="02010609060101010101" pitchFamily="49" charset="-122"/>
            </a:endParaRPr>
          </a:p>
        </p:txBody>
      </p:sp>
      <p:sp>
        <p:nvSpPr>
          <p:cNvPr id="23" name="文本框 22"/>
          <p:cNvSpPr txBox="1"/>
          <p:nvPr/>
        </p:nvSpPr>
        <p:spPr>
          <a:xfrm>
            <a:off x="8292287" y="1287244"/>
            <a:ext cx="3461223" cy="5262979"/>
          </a:xfrm>
          <a:prstGeom prst="rect">
            <a:avLst/>
          </a:prstGeom>
          <a:noFill/>
        </p:spPr>
        <p:txBody>
          <a:bodyPr wrap="square" rtlCol="0">
            <a:spAutoFit/>
          </a:bodyPr>
          <a:lstStyle/>
          <a:p>
            <a:r>
              <a:rPr lang="zh-CN" altLang="en-US" sz="2000" b="1" dirty="0" smtClean="0">
                <a:latin typeface="仿宋" panose="02010609060101010101" pitchFamily="49" charset="-122"/>
                <a:ea typeface="仿宋" panose="02010609060101010101" pitchFamily="49" charset="-122"/>
              </a:rPr>
              <a:t>    企业根据</a:t>
            </a:r>
            <a:r>
              <a:rPr lang="en-US" altLang="zh-CN" sz="2000" b="1" dirty="0" smtClean="0">
                <a:latin typeface="仿宋" panose="02010609060101010101" pitchFamily="49" charset="-122"/>
                <a:ea typeface="仿宋" panose="02010609060101010101" pitchFamily="49" charset="-122"/>
              </a:rPr>
              <a:t>9</a:t>
            </a:r>
            <a:r>
              <a:rPr lang="zh-CN" altLang="en-US" sz="2000" b="1" dirty="0" smtClean="0">
                <a:latin typeface="仿宋" panose="02010609060101010101" pitchFamily="49" charset="-122"/>
                <a:ea typeface="仿宋" panose="02010609060101010101" pitchFamily="49" charset="-122"/>
              </a:rPr>
              <a:t>号公告规定享受全额税前扣除政策时，凡通过公益性社会组织或者县级以上人民政府及其部门等国家机关，捐赠用于应对新冠肺炎疫情的现金和物品的，应及时要求对方开具公益事业捐赠票据，在票据中注明相关疫情防控捐赠事项。该捐赠票据由企业妥善保管、自行留存。</a:t>
            </a:r>
            <a:endParaRPr lang="zh-CN" altLang="en-US" sz="2000" b="1" dirty="0" smtClean="0">
              <a:latin typeface="仿宋" panose="02010609060101010101" pitchFamily="49" charset="-122"/>
              <a:ea typeface="仿宋" panose="02010609060101010101" pitchFamily="49" charset="-122"/>
            </a:endParaRPr>
          </a:p>
          <a:p>
            <a:r>
              <a:rPr lang="zh-CN" altLang="en-US" sz="2000" b="1" dirty="0" smtClean="0">
                <a:latin typeface="仿宋" panose="02010609060101010101" pitchFamily="49" charset="-122"/>
                <a:ea typeface="仿宋" panose="02010609060101010101" pitchFamily="49" charset="-122"/>
              </a:rPr>
              <a:t>    凡直接向承担疫情防治任务的医院捐赠用于应对新冠肺炎疫情的物品的，应妥善保管、自行留存对方开具的捐赠接收函。</a:t>
            </a: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1600" dirty="0">
              <a:solidFill>
                <a:srgbClr val="000000"/>
              </a:solidFill>
              <a:latin typeface="宋体" panose="02010600030101010101" pitchFamily="2" charset="-122"/>
              <a:ea typeface="宋体" panose="02010600030101010101" pitchFamily="2" charset="-122"/>
            </a:endParaRPr>
          </a:p>
        </p:txBody>
      </p:sp>
      <p:sp>
        <p:nvSpPr>
          <p:cNvPr id="25" name="文本框 24"/>
          <p:cNvSpPr txBox="1"/>
          <p:nvPr/>
        </p:nvSpPr>
        <p:spPr>
          <a:xfrm>
            <a:off x="365209" y="3716792"/>
            <a:ext cx="3461223" cy="2492990"/>
          </a:xfrm>
          <a:prstGeom prst="rect">
            <a:avLst/>
          </a:prstGeom>
          <a:noFill/>
        </p:spPr>
        <p:txBody>
          <a:bodyPr wrap="square" rtlCol="0">
            <a:spAutoFit/>
          </a:bodyPr>
          <a:lstStyle/>
          <a:p>
            <a:r>
              <a:rPr lang="zh-CN" altLang="en-US" sz="2000" b="1" dirty="0" smtClean="0">
                <a:latin typeface="仿宋" panose="02010609060101010101" pitchFamily="49" charset="-122"/>
                <a:ea typeface="仿宋" panose="02010609060101010101" pitchFamily="49" charset="-122"/>
              </a:rPr>
              <a:t>根据财税</a:t>
            </a:r>
            <a:r>
              <a:rPr lang="en-US" altLang="zh-CN" sz="2000" b="1" dirty="0" smtClean="0">
                <a:latin typeface="仿宋" panose="02010609060101010101" pitchFamily="49" charset="-122"/>
                <a:ea typeface="仿宋" panose="02010609060101010101" pitchFamily="49" charset="-122"/>
              </a:rPr>
              <a:t>[2015]141</a:t>
            </a:r>
            <a:r>
              <a:rPr lang="zh-CN" altLang="en-US" sz="2000" b="1" dirty="0" smtClean="0">
                <a:latin typeface="仿宋" panose="02010609060101010101" pitchFamily="49" charset="-122"/>
                <a:ea typeface="仿宋" panose="02010609060101010101" pitchFamily="49" charset="-122"/>
              </a:rPr>
              <a:t>号，为减轻社会组织负担，由财政、税务、民政等部门结合社会组织登记注册、公益活动情况联合确认公益性捐赠税前扣除资格，并以公告形式发布名单。</a:t>
            </a:r>
            <a:endParaRPr lang="zh-CN" altLang="en-US" sz="2000" b="1" dirty="0" smtClean="0">
              <a:latin typeface="仿宋" panose="02010609060101010101" pitchFamily="49" charset="-122"/>
              <a:ea typeface="仿宋" panose="02010609060101010101" pitchFamily="49" charset="-122"/>
            </a:endParaRPr>
          </a:p>
          <a:p>
            <a:pPr>
              <a:spcBef>
                <a:spcPct val="0"/>
              </a:spcBef>
            </a:pPr>
            <a:endParaRPr lang="zh-CN" altLang="en-US" sz="1600" dirty="0">
              <a:solidFill>
                <a:srgbClr val="000000"/>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6" presetClass="entr" presetSubtype="37" fill="hold" nodeType="withEffect">
                                  <p:stCondLst>
                                    <p:cond delay="500"/>
                                  </p:stCondLst>
                                  <p:childTnLst>
                                    <p:set>
                                      <p:cBhvr>
                                        <p:cTn id="9" dur="1" fill="hold">
                                          <p:stCondLst>
                                            <p:cond delay="0"/>
                                          </p:stCondLst>
                                        </p:cTn>
                                        <p:tgtEl>
                                          <p:spTgt spid="5"/>
                                        </p:tgtEl>
                                        <p:attrNameLst>
                                          <p:attrName>style.visibility</p:attrName>
                                        </p:attrNameLst>
                                      </p:cBhvr>
                                      <p:to>
                                        <p:strVal val="visible"/>
                                      </p:to>
                                    </p:set>
                                    <p:animEffect transition="in" filter="barn(outVertical)">
                                      <p:cBhvr>
                                        <p:cTn id="10" dur="500"/>
                                        <p:tgtEl>
                                          <p:spTgt spid="5"/>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6" presetClass="entr" presetSubtype="37" fill="hold" nodeType="withEffect">
                                  <p:stCondLst>
                                    <p:cond delay="500"/>
                                  </p:stCondLst>
                                  <p:childTnLst>
                                    <p:set>
                                      <p:cBhvr>
                                        <p:cTn id="15" dur="1" fill="hold">
                                          <p:stCondLst>
                                            <p:cond delay="0"/>
                                          </p:stCondLst>
                                        </p:cTn>
                                        <p:tgtEl>
                                          <p:spTgt spid="7"/>
                                        </p:tgtEl>
                                        <p:attrNameLst>
                                          <p:attrName>style.visibility</p:attrName>
                                        </p:attrNameLst>
                                      </p:cBhvr>
                                      <p:to>
                                        <p:strVal val="visible"/>
                                      </p:to>
                                    </p:set>
                                    <p:animEffect transition="in" filter="barn(outVertical)">
                                      <p:cBhvr>
                                        <p:cTn id="16" dur="500"/>
                                        <p:tgtEl>
                                          <p:spTgt spid="7"/>
                                        </p:tgtEl>
                                      </p:cBhvr>
                                    </p:animEffect>
                                  </p:childTnLst>
                                </p:cTn>
                              </p:par>
                            </p:childTnLst>
                          </p:cTn>
                        </p:par>
                        <p:par>
                          <p:cTn id="17" fill="hold">
                            <p:stCondLst>
                              <p:cond delay="500"/>
                            </p:stCondLst>
                            <p:childTnLst>
                              <p:par>
                                <p:cTn id="18" presetID="15"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fltVal val="0"/>
                                          </p:val>
                                        </p:tav>
                                        <p:tav tm="100000">
                                          <p:val>
                                            <p:strVal val="#ppt_w"/>
                                          </p:val>
                                        </p:tav>
                                      </p:tavLst>
                                    </p:anim>
                                    <p:anim calcmode="lin" valueType="num">
                                      <p:cBhvr>
                                        <p:cTn id="21" dur="1000" fill="hold"/>
                                        <p:tgtEl>
                                          <p:spTgt spid="8"/>
                                        </p:tgtEl>
                                        <p:attrNameLst>
                                          <p:attrName>ppt_h</p:attrName>
                                        </p:attrNameLst>
                                      </p:cBhvr>
                                      <p:tavLst>
                                        <p:tav tm="0">
                                          <p:val>
                                            <p:fltVal val="0"/>
                                          </p:val>
                                        </p:tav>
                                        <p:tav tm="100000">
                                          <p:val>
                                            <p:strVal val="#ppt_h"/>
                                          </p:val>
                                        </p:tav>
                                      </p:tavLst>
                                    </p:anim>
                                    <p:anim calcmode="lin" valueType="num">
                                      <p:cBhvr>
                                        <p:cTn id="22"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8"/>
                                        </p:tgtEl>
                                        <p:attrNameLst>
                                          <p:attrName>ppt_y</p:attrName>
                                        </p:attrNameLst>
                                      </p:cBhvr>
                                      <p:tavLst>
                                        <p:tav tm="0" fmla="#ppt_y+(sin(-2*pi*(1-$))*-#ppt_x+cos(-2*pi*(1-$))*(1-#ppt_y))*(1-$)">
                                          <p:val>
                                            <p:fltVal val="0"/>
                                          </p:val>
                                        </p:tav>
                                        <p:tav tm="100000">
                                          <p:val>
                                            <p:fltVal val="1"/>
                                          </p:val>
                                        </p:tav>
                                      </p:tavLst>
                                    </p:anim>
                                  </p:childTnLst>
                                </p:cTn>
                              </p:par>
                              <p:par>
                                <p:cTn id="24" presetID="15"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ppt_w</p:attrName>
                                        </p:attrNameLst>
                                      </p:cBhvr>
                                      <p:tavLst>
                                        <p:tav tm="0">
                                          <p:val>
                                            <p:fltVal val="0"/>
                                          </p:val>
                                        </p:tav>
                                        <p:tav tm="100000">
                                          <p:val>
                                            <p:strVal val="#ppt_w"/>
                                          </p:val>
                                        </p:tav>
                                      </p:tavLst>
                                    </p:anim>
                                    <p:anim calcmode="lin" valueType="num">
                                      <p:cBhvr>
                                        <p:cTn id="27" dur="1000" fill="hold"/>
                                        <p:tgtEl>
                                          <p:spTgt spid="9"/>
                                        </p:tgtEl>
                                        <p:attrNameLst>
                                          <p:attrName>ppt_h</p:attrName>
                                        </p:attrNameLst>
                                      </p:cBhvr>
                                      <p:tavLst>
                                        <p:tav tm="0">
                                          <p:val>
                                            <p:fltVal val="0"/>
                                          </p:val>
                                        </p:tav>
                                        <p:tav tm="100000">
                                          <p:val>
                                            <p:strVal val="#ppt_h"/>
                                          </p:val>
                                        </p:tav>
                                      </p:tavLst>
                                    </p:anim>
                                    <p:anim calcmode="lin" valueType="num">
                                      <p:cBhvr>
                                        <p:cTn id="28"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9"/>
                                        </p:tgtEl>
                                        <p:attrNameLst>
                                          <p:attrName>ppt_y</p:attrName>
                                        </p:attrNameLst>
                                      </p:cBhvr>
                                      <p:tavLst>
                                        <p:tav tm="0" fmla="#ppt_y+(sin(-2*pi*(1-$))*-#ppt_x+cos(-2*pi*(1-$))*(1-#ppt_y))*(1-$)">
                                          <p:val>
                                            <p:fltVal val="0"/>
                                          </p:val>
                                        </p:tav>
                                        <p:tav tm="100000">
                                          <p:val>
                                            <p:fltVal val="1"/>
                                          </p:val>
                                        </p:tav>
                                      </p:tavLst>
                                    </p:anim>
                                  </p:childTnLst>
                                </p:cTn>
                              </p:par>
                              <p:par>
                                <p:cTn id="30" presetID="15"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1000" fill="hold"/>
                                        <p:tgtEl>
                                          <p:spTgt spid="10"/>
                                        </p:tgtEl>
                                        <p:attrNameLst>
                                          <p:attrName>ppt_w</p:attrName>
                                        </p:attrNameLst>
                                      </p:cBhvr>
                                      <p:tavLst>
                                        <p:tav tm="0">
                                          <p:val>
                                            <p:fltVal val="0"/>
                                          </p:val>
                                        </p:tav>
                                        <p:tav tm="100000">
                                          <p:val>
                                            <p:strVal val="#ppt_w"/>
                                          </p:val>
                                        </p:tav>
                                      </p:tavLst>
                                    </p:anim>
                                    <p:anim calcmode="lin" valueType="num">
                                      <p:cBhvr>
                                        <p:cTn id="33" dur="1000" fill="hold"/>
                                        <p:tgtEl>
                                          <p:spTgt spid="10"/>
                                        </p:tgtEl>
                                        <p:attrNameLst>
                                          <p:attrName>ppt_h</p:attrName>
                                        </p:attrNameLst>
                                      </p:cBhvr>
                                      <p:tavLst>
                                        <p:tav tm="0">
                                          <p:val>
                                            <p:fltVal val="0"/>
                                          </p:val>
                                        </p:tav>
                                        <p:tav tm="100000">
                                          <p:val>
                                            <p:strVal val="#ppt_h"/>
                                          </p:val>
                                        </p:tav>
                                      </p:tavLst>
                                    </p:anim>
                                    <p:anim calcmode="lin" valueType="num">
                                      <p:cBhvr>
                                        <p:cTn id="34"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10"/>
                                        </p:tgtEl>
                                        <p:attrNameLst>
                                          <p:attrName>ppt_y</p:attrName>
                                        </p:attrNameLst>
                                      </p:cBhvr>
                                      <p:tavLst>
                                        <p:tav tm="0" fmla="#ppt_y+(sin(-2*pi*(1-$))*-#ppt_x+cos(-2*pi*(1-$))*(1-#ppt_y))*(1-$)">
                                          <p:val>
                                            <p:fltVal val="0"/>
                                          </p:val>
                                        </p:tav>
                                        <p:tav tm="100000">
                                          <p:val>
                                            <p:fltVal val="1"/>
                                          </p:val>
                                        </p:tav>
                                      </p:tavLst>
                                    </p:anim>
                                  </p:childTnLst>
                                </p:cTn>
                              </p:par>
                              <p:par>
                                <p:cTn id="36" presetID="15"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anim calcmode="lin" valueType="num">
                                      <p:cBhvr>
                                        <p:cTn id="40"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11"/>
                                        </p:tgtEl>
                                        <p:attrNameLst>
                                          <p:attrName>ppt_y</p:attrName>
                                        </p:attrNameLst>
                                      </p:cBhvr>
                                      <p:tavLst>
                                        <p:tav tm="0" fmla="#ppt_y+(sin(-2*pi*(1-$))*-#ppt_x+cos(-2*pi*(1-$))*(1-#ppt_y))*(1-$)">
                                          <p:val>
                                            <p:fltVal val="0"/>
                                          </p:val>
                                        </p:tav>
                                        <p:tav tm="100000">
                                          <p:val>
                                            <p:fltVal val="1"/>
                                          </p:val>
                                        </p:tav>
                                      </p:tavLst>
                                    </p:anim>
                                  </p:childTnLst>
                                </p:cTn>
                              </p:par>
                              <p:par>
                                <p:cTn id="42" presetID="15" presetClass="entr" presetSubtype="0"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p:cTn id="44" dur="1000" fill="hold"/>
                                        <p:tgtEl>
                                          <p:spTgt spid="12"/>
                                        </p:tgtEl>
                                        <p:attrNameLst>
                                          <p:attrName>ppt_w</p:attrName>
                                        </p:attrNameLst>
                                      </p:cBhvr>
                                      <p:tavLst>
                                        <p:tav tm="0">
                                          <p:val>
                                            <p:fltVal val="0"/>
                                          </p:val>
                                        </p:tav>
                                        <p:tav tm="100000">
                                          <p:val>
                                            <p:strVal val="#ppt_w"/>
                                          </p:val>
                                        </p:tav>
                                      </p:tavLst>
                                    </p:anim>
                                    <p:anim calcmode="lin" valueType="num">
                                      <p:cBhvr>
                                        <p:cTn id="45" dur="1000" fill="hold"/>
                                        <p:tgtEl>
                                          <p:spTgt spid="12"/>
                                        </p:tgtEl>
                                        <p:attrNameLst>
                                          <p:attrName>ppt_h</p:attrName>
                                        </p:attrNameLst>
                                      </p:cBhvr>
                                      <p:tavLst>
                                        <p:tav tm="0">
                                          <p:val>
                                            <p:fltVal val="0"/>
                                          </p:val>
                                        </p:tav>
                                        <p:tav tm="100000">
                                          <p:val>
                                            <p:strVal val="#ppt_h"/>
                                          </p:val>
                                        </p:tav>
                                      </p:tavLst>
                                    </p:anim>
                                    <p:anim calcmode="lin" valueType="num">
                                      <p:cBhvr>
                                        <p:cTn id="46"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12"/>
                                        </p:tgtEl>
                                        <p:attrNameLst>
                                          <p:attrName>ppt_y</p:attrName>
                                        </p:attrNameLst>
                                      </p:cBhvr>
                                      <p:tavLst>
                                        <p:tav tm="0" fmla="#ppt_y+(sin(-2*pi*(1-$))*-#ppt_x+cos(-2*pi*(1-$))*(1-#ppt_y))*(1-$)">
                                          <p:val>
                                            <p:fltVal val="0"/>
                                          </p:val>
                                        </p:tav>
                                        <p:tav tm="100000">
                                          <p:val>
                                            <p:fltVal val="1"/>
                                          </p:val>
                                        </p:tav>
                                      </p:tavLst>
                                    </p:anim>
                                  </p:childTnLst>
                                </p:cTn>
                              </p:par>
                              <p:par>
                                <p:cTn id="48" presetID="15" presetClass="entr" presetSubtype="0"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1000" fill="hold"/>
                                        <p:tgtEl>
                                          <p:spTgt spid="13"/>
                                        </p:tgtEl>
                                        <p:attrNameLst>
                                          <p:attrName>ppt_w</p:attrName>
                                        </p:attrNameLst>
                                      </p:cBhvr>
                                      <p:tavLst>
                                        <p:tav tm="0">
                                          <p:val>
                                            <p:fltVal val="0"/>
                                          </p:val>
                                        </p:tav>
                                        <p:tav tm="100000">
                                          <p:val>
                                            <p:strVal val="#ppt_w"/>
                                          </p:val>
                                        </p:tav>
                                      </p:tavLst>
                                    </p:anim>
                                    <p:anim calcmode="lin" valueType="num">
                                      <p:cBhvr>
                                        <p:cTn id="51" dur="1000" fill="hold"/>
                                        <p:tgtEl>
                                          <p:spTgt spid="13"/>
                                        </p:tgtEl>
                                        <p:attrNameLst>
                                          <p:attrName>ppt_h</p:attrName>
                                        </p:attrNameLst>
                                      </p:cBhvr>
                                      <p:tavLst>
                                        <p:tav tm="0">
                                          <p:val>
                                            <p:fltVal val="0"/>
                                          </p:val>
                                        </p:tav>
                                        <p:tav tm="100000">
                                          <p:val>
                                            <p:strVal val="#ppt_h"/>
                                          </p:val>
                                        </p:tav>
                                      </p:tavLst>
                                    </p:anim>
                                    <p:anim calcmode="lin" valueType="num">
                                      <p:cBhvr>
                                        <p:cTn id="52"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13"/>
                                        </p:tgtEl>
                                        <p:attrNameLst>
                                          <p:attrName>ppt_y</p:attrName>
                                        </p:attrNameLst>
                                      </p:cBhvr>
                                      <p:tavLst>
                                        <p:tav tm="0" fmla="#ppt_y+(sin(-2*pi*(1-$))*-#ppt_x+cos(-2*pi*(1-$))*(1-#ppt_y))*(1-$)">
                                          <p:val>
                                            <p:fltVal val="0"/>
                                          </p:val>
                                        </p:tav>
                                        <p:tav tm="100000">
                                          <p:val>
                                            <p:fltVal val="1"/>
                                          </p:val>
                                        </p:tav>
                                      </p:tavLst>
                                    </p:anim>
                                  </p:childTnLst>
                                </p:cTn>
                              </p:par>
                              <p:par>
                                <p:cTn id="54" presetID="15" presetClass="entr" presetSubtype="0" fill="hold" grpId="0" nodeType="with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1000" fill="hold"/>
                                        <p:tgtEl>
                                          <p:spTgt spid="14"/>
                                        </p:tgtEl>
                                        <p:attrNameLst>
                                          <p:attrName>ppt_w</p:attrName>
                                        </p:attrNameLst>
                                      </p:cBhvr>
                                      <p:tavLst>
                                        <p:tav tm="0">
                                          <p:val>
                                            <p:fltVal val="0"/>
                                          </p:val>
                                        </p:tav>
                                        <p:tav tm="100000">
                                          <p:val>
                                            <p:strVal val="#ppt_w"/>
                                          </p:val>
                                        </p:tav>
                                      </p:tavLst>
                                    </p:anim>
                                    <p:anim calcmode="lin" valueType="num">
                                      <p:cBhvr>
                                        <p:cTn id="57" dur="1000" fill="hold"/>
                                        <p:tgtEl>
                                          <p:spTgt spid="14"/>
                                        </p:tgtEl>
                                        <p:attrNameLst>
                                          <p:attrName>ppt_h</p:attrName>
                                        </p:attrNameLst>
                                      </p:cBhvr>
                                      <p:tavLst>
                                        <p:tav tm="0">
                                          <p:val>
                                            <p:fltVal val="0"/>
                                          </p:val>
                                        </p:tav>
                                        <p:tav tm="100000">
                                          <p:val>
                                            <p:strVal val="#ppt_h"/>
                                          </p:val>
                                        </p:tav>
                                      </p:tavLst>
                                    </p:anim>
                                    <p:anim calcmode="lin" valueType="num">
                                      <p:cBhvr>
                                        <p:cTn id="58" dur="1000" fill="hold"/>
                                        <p:tgtEl>
                                          <p:spTgt spid="14"/>
                                        </p:tgtEl>
                                        <p:attrNameLst>
                                          <p:attrName>ppt_x</p:attrName>
                                        </p:attrNameLst>
                                      </p:cBhvr>
                                      <p:tavLst>
                                        <p:tav tm="0" fmla="#ppt_x+(cos(-2*pi*(1-$))*-#ppt_x-sin(-2*pi*(1-$))*(1-#ppt_y))*(1-$)">
                                          <p:val>
                                            <p:fltVal val="0"/>
                                          </p:val>
                                        </p:tav>
                                        <p:tav tm="100000">
                                          <p:val>
                                            <p:fltVal val="1"/>
                                          </p:val>
                                        </p:tav>
                                      </p:tavLst>
                                    </p:anim>
                                    <p:anim calcmode="lin" valueType="num">
                                      <p:cBhvr>
                                        <p:cTn id="59" dur="1000" fill="hold"/>
                                        <p:tgtEl>
                                          <p:spTgt spid="14"/>
                                        </p:tgtEl>
                                        <p:attrNameLst>
                                          <p:attrName>ppt_y</p:attrName>
                                        </p:attrNameLst>
                                      </p:cBhvr>
                                      <p:tavLst>
                                        <p:tav tm="0" fmla="#ppt_y+(sin(-2*pi*(1-$))*-#ppt_x+cos(-2*pi*(1-$))*(1-#ppt_y))*(1-$)">
                                          <p:val>
                                            <p:fltVal val="0"/>
                                          </p:val>
                                        </p:tav>
                                        <p:tav tm="100000">
                                          <p:val>
                                            <p:fltVal val="1"/>
                                          </p:val>
                                        </p:tav>
                                      </p:tavLst>
                                    </p:anim>
                                  </p:childTnLst>
                                </p:cTn>
                              </p:par>
                              <p:par>
                                <p:cTn id="60" presetID="15" presetClass="entr" presetSubtype="0"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p:cTn id="62" dur="1000" fill="hold"/>
                                        <p:tgtEl>
                                          <p:spTgt spid="15"/>
                                        </p:tgtEl>
                                        <p:attrNameLst>
                                          <p:attrName>ppt_w</p:attrName>
                                        </p:attrNameLst>
                                      </p:cBhvr>
                                      <p:tavLst>
                                        <p:tav tm="0">
                                          <p:val>
                                            <p:fltVal val="0"/>
                                          </p:val>
                                        </p:tav>
                                        <p:tav tm="100000">
                                          <p:val>
                                            <p:strVal val="#ppt_w"/>
                                          </p:val>
                                        </p:tav>
                                      </p:tavLst>
                                    </p:anim>
                                    <p:anim calcmode="lin" valueType="num">
                                      <p:cBhvr>
                                        <p:cTn id="63" dur="1000" fill="hold"/>
                                        <p:tgtEl>
                                          <p:spTgt spid="15"/>
                                        </p:tgtEl>
                                        <p:attrNameLst>
                                          <p:attrName>ppt_h</p:attrName>
                                        </p:attrNameLst>
                                      </p:cBhvr>
                                      <p:tavLst>
                                        <p:tav tm="0">
                                          <p:val>
                                            <p:fltVal val="0"/>
                                          </p:val>
                                        </p:tav>
                                        <p:tav tm="100000">
                                          <p:val>
                                            <p:strVal val="#ppt_h"/>
                                          </p:val>
                                        </p:tav>
                                      </p:tavLst>
                                    </p:anim>
                                    <p:anim calcmode="lin" valueType="num">
                                      <p:cBhvr>
                                        <p:cTn id="64" dur="1000" fill="hold"/>
                                        <p:tgtEl>
                                          <p:spTgt spid="15"/>
                                        </p:tgtEl>
                                        <p:attrNameLst>
                                          <p:attrName>ppt_x</p:attrName>
                                        </p:attrNameLst>
                                      </p:cBhvr>
                                      <p:tavLst>
                                        <p:tav tm="0" fmla="#ppt_x+(cos(-2*pi*(1-$))*-#ppt_x-sin(-2*pi*(1-$))*(1-#ppt_y))*(1-$)">
                                          <p:val>
                                            <p:fltVal val="0"/>
                                          </p:val>
                                        </p:tav>
                                        <p:tav tm="100000">
                                          <p:val>
                                            <p:fltVal val="1"/>
                                          </p:val>
                                        </p:tav>
                                      </p:tavLst>
                                    </p:anim>
                                    <p:anim calcmode="lin" valueType="num">
                                      <p:cBhvr>
                                        <p:cTn id="65" dur="1000" fill="hold"/>
                                        <p:tgtEl>
                                          <p:spTgt spid="15"/>
                                        </p:tgtEl>
                                        <p:attrNameLst>
                                          <p:attrName>ppt_y</p:attrName>
                                        </p:attrNameLst>
                                      </p:cBhvr>
                                      <p:tavLst>
                                        <p:tav tm="0" fmla="#ppt_y+(sin(-2*pi*(1-$))*-#ppt_x+cos(-2*pi*(1-$))*(1-#ppt_y))*(1-$)">
                                          <p:val>
                                            <p:fltVal val="0"/>
                                          </p:val>
                                        </p:tav>
                                        <p:tav tm="100000">
                                          <p:val>
                                            <p:fltVal val="1"/>
                                          </p:val>
                                        </p:tav>
                                      </p:tavLst>
                                    </p:anim>
                                  </p:childTnLst>
                                </p:cTn>
                              </p:par>
                              <p:par>
                                <p:cTn id="66" presetID="15" presetClass="entr" presetSubtype="0" fill="hold" nodeType="with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p:cTn id="68" dur="1000" fill="hold"/>
                                        <p:tgtEl>
                                          <p:spTgt spid="16"/>
                                        </p:tgtEl>
                                        <p:attrNameLst>
                                          <p:attrName>ppt_w</p:attrName>
                                        </p:attrNameLst>
                                      </p:cBhvr>
                                      <p:tavLst>
                                        <p:tav tm="0">
                                          <p:val>
                                            <p:fltVal val="0"/>
                                          </p:val>
                                        </p:tav>
                                        <p:tav tm="100000">
                                          <p:val>
                                            <p:strVal val="#ppt_w"/>
                                          </p:val>
                                        </p:tav>
                                      </p:tavLst>
                                    </p:anim>
                                    <p:anim calcmode="lin" valueType="num">
                                      <p:cBhvr>
                                        <p:cTn id="69" dur="1000" fill="hold"/>
                                        <p:tgtEl>
                                          <p:spTgt spid="16"/>
                                        </p:tgtEl>
                                        <p:attrNameLst>
                                          <p:attrName>ppt_h</p:attrName>
                                        </p:attrNameLst>
                                      </p:cBhvr>
                                      <p:tavLst>
                                        <p:tav tm="0">
                                          <p:val>
                                            <p:fltVal val="0"/>
                                          </p:val>
                                        </p:tav>
                                        <p:tav tm="100000">
                                          <p:val>
                                            <p:strVal val="#ppt_h"/>
                                          </p:val>
                                        </p:tav>
                                      </p:tavLst>
                                    </p:anim>
                                    <p:anim calcmode="lin" valueType="num">
                                      <p:cBhvr>
                                        <p:cTn id="70"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71" dur="1000" fill="hold"/>
                                        <p:tgtEl>
                                          <p:spTgt spid="16"/>
                                        </p:tgtEl>
                                        <p:attrNameLst>
                                          <p:attrName>ppt_y</p:attrName>
                                        </p:attrNameLst>
                                      </p:cBhvr>
                                      <p:tavLst>
                                        <p:tav tm="0" fmla="#ppt_y+(sin(-2*pi*(1-$))*-#ppt_x+cos(-2*pi*(1-$))*(1-#ppt_y))*(1-$)">
                                          <p:val>
                                            <p:fltVal val="0"/>
                                          </p:val>
                                        </p:tav>
                                        <p:tav tm="100000">
                                          <p:val>
                                            <p:fltVal val="1"/>
                                          </p:val>
                                        </p:tav>
                                      </p:tavLst>
                                    </p:anim>
                                  </p:childTnLst>
                                </p:cTn>
                              </p:par>
                              <p:par>
                                <p:cTn id="72" presetID="15" presetClass="entr" presetSubtype="0" fill="hold" grpId="0" nodeType="with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p:cTn id="74" dur="1000" fill="hold"/>
                                        <p:tgtEl>
                                          <p:spTgt spid="17"/>
                                        </p:tgtEl>
                                        <p:attrNameLst>
                                          <p:attrName>ppt_w</p:attrName>
                                        </p:attrNameLst>
                                      </p:cBhvr>
                                      <p:tavLst>
                                        <p:tav tm="0">
                                          <p:val>
                                            <p:fltVal val="0"/>
                                          </p:val>
                                        </p:tav>
                                        <p:tav tm="100000">
                                          <p:val>
                                            <p:strVal val="#ppt_w"/>
                                          </p:val>
                                        </p:tav>
                                      </p:tavLst>
                                    </p:anim>
                                    <p:anim calcmode="lin" valueType="num">
                                      <p:cBhvr>
                                        <p:cTn id="75" dur="1000" fill="hold"/>
                                        <p:tgtEl>
                                          <p:spTgt spid="17"/>
                                        </p:tgtEl>
                                        <p:attrNameLst>
                                          <p:attrName>ppt_h</p:attrName>
                                        </p:attrNameLst>
                                      </p:cBhvr>
                                      <p:tavLst>
                                        <p:tav tm="0">
                                          <p:val>
                                            <p:fltVal val="0"/>
                                          </p:val>
                                        </p:tav>
                                        <p:tav tm="100000">
                                          <p:val>
                                            <p:strVal val="#ppt_h"/>
                                          </p:val>
                                        </p:tav>
                                      </p:tavLst>
                                    </p:anim>
                                    <p:anim calcmode="lin" valueType="num">
                                      <p:cBhvr>
                                        <p:cTn id="76"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77" dur="1000" fill="hold"/>
                                        <p:tgtEl>
                                          <p:spTgt spid="17"/>
                                        </p:tgtEl>
                                        <p:attrNameLst>
                                          <p:attrName>ppt_y</p:attrName>
                                        </p:attrNameLst>
                                      </p:cBhvr>
                                      <p:tavLst>
                                        <p:tav tm="0" fmla="#ppt_y+(sin(-2*pi*(1-$))*-#ppt_x+cos(-2*pi*(1-$))*(1-#ppt_y))*(1-$)">
                                          <p:val>
                                            <p:fltVal val="0"/>
                                          </p:val>
                                        </p:tav>
                                        <p:tav tm="100000">
                                          <p:val>
                                            <p:fltVal val="1"/>
                                          </p:val>
                                        </p:tav>
                                      </p:tavLst>
                                    </p:anim>
                                  </p:childTnLst>
                                </p:cTn>
                              </p:par>
                              <p:par>
                                <p:cTn id="78" presetID="15" presetClass="entr" presetSubtype="0" fill="hold" grpId="0" nodeType="with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p:cTn id="80" dur="1000" fill="hold"/>
                                        <p:tgtEl>
                                          <p:spTgt spid="18"/>
                                        </p:tgtEl>
                                        <p:attrNameLst>
                                          <p:attrName>ppt_w</p:attrName>
                                        </p:attrNameLst>
                                      </p:cBhvr>
                                      <p:tavLst>
                                        <p:tav tm="0">
                                          <p:val>
                                            <p:fltVal val="0"/>
                                          </p:val>
                                        </p:tav>
                                        <p:tav tm="100000">
                                          <p:val>
                                            <p:strVal val="#ppt_w"/>
                                          </p:val>
                                        </p:tav>
                                      </p:tavLst>
                                    </p:anim>
                                    <p:anim calcmode="lin" valueType="num">
                                      <p:cBhvr>
                                        <p:cTn id="81" dur="1000" fill="hold"/>
                                        <p:tgtEl>
                                          <p:spTgt spid="18"/>
                                        </p:tgtEl>
                                        <p:attrNameLst>
                                          <p:attrName>ppt_h</p:attrName>
                                        </p:attrNameLst>
                                      </p:cBhvr>
                                      <p:tavLst>
                                        <p:tav tm="0">
                                          <p:val>
                                            <p:fltVal val="0"/>
                                          </p:val>
                                        </p:tav>
                                        <p:tav tm="100000">
                                          <p:val>
                                            <p:strVal val="#ppt_h"/>
                                          </p:val>
                                        </p:tav>
                                      </p:tavLst>
                                    </p:anim>
                                    <p:anim calcmode="lin" valueType="num">
                                      <p:cBhvr>
                                        <p:cTn id="82"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83" dur="1000" fill="hold"/>
                                        <p:tgtEl>
                                          <p:spTgt spid="18"/>
                                        </p:tgtEl>
                                        <p:attrNameLst>
                                          <p:attrName>ppt_y</p:attrName>
                                        </p:attrNameLst>
                                      </p:cBhvr>
                                      <p:tavLst>
                                        <p:tav tm="0" fmla="#ppt_y+(sin(-2*pi*(1-$))*-#ppt_x+cos(-2*pi*(1-$))*(1-#ppt_y))*(1-$)">
                                          <p:val>
                                            <p:fltVal val="0"/>
                                          </p:val>
                                        </p:tav>
                                        <p:tav tm="100000">
                                          <p:val>
                                            <p:fltVal val="1"/>
                                          </p:val>
                                        </p:tav>
                                      </p:tavLst>
                                    </p:anim>
                                  </p:childTnLst>
                                </p:cTn>
                              </p:par>
                              <p:par>
                                <p:cTn id="84" presetID="15" presetClass="entr" presetSubtype="0" fill="hold" grpId="0" nodeType="withEffect">
                                  <p:stCondLst>
                                    <p:cond delay="0"/>
                                  </p:stCondLst>
                                  <p:childTnLst>
                                    <p:set>
                                      <p:cBhvr>
                                        <p:cTn id="85" dur="1" fill="hold">
                                          <p:stCondLst>
                                            <p:cond delay="0"/>
                                          </p:stCondLst>
                                        </p:cTn>
                                        <p:tgtEl>
                                          <p:spTgt spid="19"/>
                                        </p:tgtEl>
                                        <p:attrNameLst>
                                          <p:attrName>style.visibility</p:attrName>
                                        </p:attrNameLst>
                                      </p:cBhvr>
                                      <p:to>
                                        <p:strVal val="visible"/>
                                      </p:to>
                                    </p:set>
                                    <p:anim calcmode="lin" valueType="num">
                                      <p:cBhvr>
                                        <p:cTn id="86" dur="1000" fill="hold"/>
                                        <p:tgtEl>
                                          <p:spTgt spid="19"/>
                                        </p:tgtEl>
                                        <p:attrNameLst>
                                          <p:attrName>ppt_w</p:attrName>
                                        </p:attrNameLst>
                                      </p:cBhvr>
                                      <p:tavLst>
                                        <p:tav tm="0">
                                          <p:val>
                                            <p:fltVal val="0"/>
                                          </p:val>
                                        </p:tav>
                                        <p:tav tm="100000">
                                          <p:val>
                                            <p:strVal val="#ppt_w"/>
                                          </p:val>
                                        </p:tav>
                                      </p:tavLst>
                                    </p:anim>
                                    <p:anim calcmode="lin" valueType="num">
                                      <p:cBhvr>
                                        <p:cTn id="87" dur="1000" fill="hold"/>
                                        <p:tgtEl>
                                          <p:spTgt spid="19"/>
                                        </p:tgtEl>
                                        <p:attrNameLst>
                                          <p:attrName>ppt_h</p:attrName>
                                        </p:attrNameLst>
                                      </p:cBhvr>
                                      <p:tavLst>
                                        <p:tav tm="0">
                                          <p:val>
                                            <p:fltVal val="0"/>
                                          </p:val>
                                        </p:tav>
                                        <p:tav tm="100000">
                                          <p:val>
                                            <p:strVal val="#ppt_h"/>
                                          </p:val>
                                        </p:tav>
                                      </p:tavLst>
                                    </p:anim>
                                    <p:anim calcmode="lin" valueType="num">
                                      <p:cBhvr>
                                        <p:cTn id="88" dur="1000" fill="hold"/>
                                        <p:tgtEl>
                                          <p:spTgt spid="19"/>
                                        </p:tgtEl>
                                        <p:attrNameLst>
                                          <p:attrName>ppt_x</p:attrName>
                                        </p:attrNameLst>
                                      </p:cBhvr>
                                      <p:tavLst>
                                        <p:tav tm="0" fmla="#ppt_x+(cos(-2*pi*(1-$))*-#ppt_x-sin(-2*pi*(1-$))*(1-#ppt_y))*(1-$)">
                                          <p:val>
                                            <p:fltVal val="0"/>
                                          </p:val>
                                        </p:tav>
                                        <p:tav tm="100000">
                                          <p:val>
                                            <p:fltVal val="1"/>
                                          </p:val>
                                        </p:tav>
                                      </p:tavLst>
                                    </p:anim>
                                    <p:anim calcmode="lin" valueType="num">
                                      <p:cBhvr>
                                        <p:cTn id="89" dur="1000" fill="hold"/>
                                        <p:tgtEl>
                                          <p:spTgt spid="19"/>
                                        </p:tgtEl>
                                        <p:attrNameLst>
                                          <p:attrName>ppt_y</p:attrName>
                                        </p:attrNameLst>
                                      </p:cBhvr>
                                      <p:tavLst>
                                        <p:tav tm="0" fmla="#ppt_y+(sin(-2*pi*(1-$))*-#ppt_x+cos(-2*pi*(1-$))*(1-#ppt_y))*(1-$)">
                                          <p:val>
                                            <p:fltVal val="0"/>
                                          </p:val>
                                        </p:tav>
                                        <p:tav tm="100000">
                                          <p:val>
                                            <p:fltVal val="1"/>
                                          </p:val>
                                        </p:tav>
                                      </p:tavLst>
                                    </p:anim>
                                  </p:childTnLst>
                                </p:cTn>
                              </p:par>
                              <p:par>
                                <p:cTn id="90" presetID="15" presetClass="entr" presetSubtype="0" fill="hold" grpId="0" nodeType="withEffect">
                                  <p:stCondLst>
                                    <p:cond delay="0"/>
                                  </p:stCondLst>
                                  <p:childTnLst>
                                    <p:set>
                                      <p:cBhvr>
                                        <p:cTn id="91" dur="1" fill="hold">
                                          <p:stCondLst>
                                            <p:cond delay="0"/>
                                          </p:stCondLst>
                                        </p:cTn>
                                        <p:tgtEl>
                                          <p:spTgt spid="20"/>
                                        </p:tgtEl>
                                        <p:attrNameLst>
                                          <p:attrName>style.visibility</p:attrName>
                                        </p:attrNameLst>
                                      </p:cBhvr>
                                      <p:to>
                                        <p:strVal val="visible"/>
                                      </p:to>
                                    </p:set>
                                    <p:anim calcmode="lin" valueType="num">
                                      <p:cBhvr>
                                        <p:cTn id="92" dur="1000" fill="hold"/>
                                        <p:tgtEl>
                                          <p:spTgt spid="20"/>
                                        </p:tgtEl>
                                        <p:attrNameLst>
                                          <p:attrName>ppt_w</p:attrName>
                                        </p:attrNameLst>
                                      </p:cBhvr>
                                      <p:tavLst>
                                        <p:tav tm="0">
                                          <p:val>
                                            <p:fltVal val="0"/>
                                          </p:val>
                                        </p:tav>
                                        <p:tav tm="100000">
                                          <p:val>
                                            <p:strVal val="#ppt_w"/>
                                          </p:val>
                                        </p:tav>
                                      </p:tavLst>
                                    </p:anim>
                                    <p:anim calcmode="lin" valueType="num">
                                      <p:cBhvr>
                                        <p:cTn id="93" dur="1000" fill="hold"/>
                                        <p:tgtEl>
                                          <p:spTgt spid="20"/>
                                        </p:tgtEl>
                                        <p:attrNameLst>
                                          <p:attrName>ppt_h</p:attrName>
                                        </p:attrNameLst>
                                      </p:cBhvr>
                                      <p:tavLst>
                                        <p:tav tm="0">
                                          <p:val>
                                            <p:fltVal val="0"/>
                                          </p:val>
                                        </p:tav>
                                        <p:tav tm="100000">
                                          <p:val>
                                            <p:strVal val="#ppt_h"/>
                                          </p:val>
                                        </p:tav>
                                      </p:tavLst>
                                    </p:anim>
                                    <p:anim calcmode="lin" valueType="num">
                                      <p:cBhvr>
                                        <p:cTn id="94" dur="1000" fill="hold"/>
                                        <p:tgtEl>
                                          <p:spTgt spid="20"/>
                                        </p:tgtEl>
                                        <p:attrNameLst>
                                          <p:attrName>ppt_x</p:attrName>
                                        </p:attrNameLst>
                                      </p:cBhvr>
                                      <p:tavLst>
                                        <p:tav tm="0" fmla="#ppt_x+(cos(-2*pi*(1-$))*-#ppt_x-sin(-2*pi*(1-$))*(1-#ppt_y))*(1-$)">
                                          <p:val>
                                            <p:fltVal val="0"/>
                                          </p:val>
                                        </p:tav>
                                        <p:tav tm="100000">
                                          <p:val>
                                            <p:fltVal val="1"/>
                                          </p:val>
                                        </p:tav>
                                      </p:tavLst>
                                    </p:anim>
                                    <p:anim calcmode="lin" valueType="num">
                                      <p:cBhvr>
                                        <p:cTn id="95" dur="1000" fill="hold"/>
                                        <p:tgtEl>
                                          <p:spTgt spid="20"/>
                                        </p:tgtEl>
                                        <p:attrNameLst>
                                          <p:attrName>ppt_y</p:attrName>
                                        </p:attrNameLst>
                                      </p:cBhvr>
                                      <p:tavLst>
                                        <p:tav tm="0" fmla="#ppt_y+(sin(-2*pi*(1-$))*-#ppt_x+cos(-2*pi*(1-$))*(1-#ppt_y))*(1-$)">
                                          <p:val>
                                            <p:fltVal val="0"/>
                                          </p:val>
                                        </p:tav>
                                        <p:tav tm="100000">
                                          <p:val>
                                            <p:fltVal val="1"/>
                                          </p:val>
                                        </p:tav>
                                      </p:tavLst>
                                    </p:anim>
                                  </p:childTnLst>
                                </p:cTn>
                              </p:par>
                            </p:childTnLst>
                          </p:cTn>
                        </p:par>
                        <p:par>
                          <p:cTn id="96" fill="hold">
                            <p:stCondLst>
                              <p:cond delay="1500"/>
                            </p:stCondLst>
                            <p:childTnLst>
                              <p:par>
                                <p:cTn id="97" presetID="10" presetClass="entr" presetSubtype="0" fill="hold" grpId="0" nodeType="afterEffect">
                                  <p:stCondLst>
                                    <p:cond delay="0"/>
                                  </p:stCondLst>
                                  <p:childTnLst>
                                    <p:set>
                                      <p:cBhvr>
                                        <p:cTn id="98" dur="1" fill="hold">
                                          <p:stCondLst>
                                            <p:cond delay="0"/>
                                          </p:stCondLst>
                                        </p:cTn>
                                        <p:tgtEl>
                                          <p:spTgt spid="21"/>
                                        </p:tgtEl>
                                        <p:attrNameLst>
                                          <p:attrName>style.visibility</p:attrName>
                                        </p:attrNameLst>
                                      </p:cBhvr>
                                      <p:to>
                                        <p:strVal val="visible"/>
                                      </p:to>
                                    </p:set>
                                    <p:animEffect transition="in" filter="fade">
                                      <p:cBhvr>
                                        <p:cTn id="99" dur="500"/>
                                        <p:tgtEl>
                                          <p:spTgt spid="21"/>
                                        </p:tgtEl>
                                      </p:cBhvr>
                                    </p:animEffect>
                                  </p:childTnLst>
                                </p:cTn>
                              </p:par>
                            </p:childTnLst>
                          </p:cTn>
                        </p:par>
                        <p:par>
                          <p:cTn id="100" fill="hold">
                            <p:stCondLst>
                              <p:cond delay="2000"/>
                            </p:stCondLst>
                            <p:childTnLst>
                              <p:par>
                                <p:cTn id="101" presetID="10" presetClass="entr" presetSubtype="0"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500"/>
                                        <p:tgtEl>
                                          <p:spTgt spid="23"/>
                                        </p:tgtEl>
                                      </p:cBhvr>
                                    </p:animEffect>
                                  </p:childTnLst>
                                </p:cTn>
                              </p:par>
                            </p:childTnLst>
                          </p:cTn>
                        </p:par>
                        <p:par>
                          <p:cTn id="104" fill="hold">
                            <p:stCondLst>
                              <p:cond delay="2500"/>
                            </p:stCondLst>
                            <p:childTnLst>
                              <p:par>
                                <p:cTn id="105" presetID="10" presetClass="entr" presetSubtype="0" fill="hold" grpId="0" nodeType="afterEffect">
                                  <p:stCondLst>
                                    <p:cond delay="0"/>
                                  </p:stCondLst>
                                  <p:childTnLst>
                                    <p:set>
                                      <p:cBhvr>
                                        <p:cTn id="106" dur="1" fill="hold">
                                          <p:stCondLst>
                                            <p:cond delay="0"/>
                                          </p:stCondLst>
                                        </p:cTn>
                                        <p:tgtEl>
                                          <p:spTgt spid="25"/>
                                        </p:tgtEl>
                                        <p:attrNameLst>
                                          <p:attrName>style.visibility</p:attrName>
                                        </p:attrNameLst>
                                      </p:cBhvr>
                                      <p:to>
                                        <p:strVal val="visible"/>
                                      </p:to>
                                    </p:set>
                                    <p:animEffect transition="in" filter="fade">
                                      <p:cBhvr>
                                        <p:cTn id="10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animBg="1"/>
      <p:bldP spid="9" grpId="0" animBg="1"/>
      <p:bldP spid="10" grpId="0" animBg="1"/>
      <p:bldP spid="11" grpId="0" animBg="1"/>
      <p:bldP spid="12" grpId="0" animBg="1"/>
      <p:bldP spid="13" grpId="0" animBg="1"/>
      <p:bldP spid="14" grpId="0" animBg="1"/>
      <p:bldP spid="15" grpId="0" animBg="1"/>
      <p:bldP spid="17" grpId="0" animBg="1"/>
      <p:bldP spid="18" grpId="0" animBg="1"/>
      <p:bldP spid="19" grpId="0" animBg="1"/>
      <p:bldP spid="20" grpId="0" animBg="1"/>
      <p:bldP spid="21" grpId="0"/>
      <p:bldP spid="23" grpId="0"/>
      <p:bldP spid="25" grpId="0"/>
    </p:bldLst>
  </p:timing>
</p:sld>
</file>

<file path=ppt/tags/tag1.xml><?xml version="1.0" encoding="utf-8"?>
<p:tagLst xmlns:p="http://schemas.openxmlformats.org/presentationml/2006/main">
  <p:tag name="MH" val="20150429225421"/>
  <p:tag name="MH_LIBRARY" val="CONTENTS"/>
  <p:tag name="MH_TYPE" val="ENTRY"/>
  <p:tag name="ID" val="547142"/>
  <p:tag name="MH_ORDER" val="1"/>
</p:tagLst>
</file>

<file path=ppt/tags/tag10.xml><?xml version="1.0" encoding="utf-8"?>
<p:tagLst xmlns:p="http://schemas.openxmlformats.org/presentationml/2006/main">
  <p:tag name="MH" val="20150429225421"/>
  <p:tag name="MH_LIBRARY" val="CONTENTS"/>
  <p:tag name="MH_TYPE" val="ENTRY"/>
  <p:tag name="ID" val="547142"/>
  <p:tag name="MH_ORDER" val="1"/>
</p:tagLst>
</file>

<file path=ppt/tags/tag11.xml><?xml version="1.0" encoding="utf-8"?>
<p:tagLst xmlns:p="http://schemas.openxmlformats.org/presentationml/2006/main">
  <p:tag name="KSO_WPP_MARK_KEY" val="45b96524-b207-4c5d-8e5e-66491f62ee8e"/>
  <p:tag name="COMMONDATA" val="eyJoZGlkIjoiOTg5ZWJiZDE3YWQ4NmRiNGQ0YjY4NjEwYTAyMWM0NTAifQ=="/>
</p:tagLst>
</file>

<file path=ppt/tags/tag2.xml><?xml version="1.0" encoding="utf-8"?>
<p:tagLst xmlns:p="http://schemas.openxmlformats.org/presentationml/2006/main">
  <p:tag name="MH" val="20150429225421"/>
  <p:tag name="MH_LIBRARY" val="CONTENTS"/>
  <p:tag name="MH_TYPE" val="ENTRY"/>
  <p:tag name="ID" val="547142"/>
  <p:tag name="MH_ORDER" val="1"/>
</p:tagLst>
</file>

<file path=ppt/tags/tag3.xml><?xml version="1.0" encoding="utf-8"?>
<p:tagLst xmlns:p="http://schemas.openxmlformats.org/presentationml/2006/main">
  <p:tag name="MH" val="20150429225421"/>
  <p:tag name="MH_LIBRARY" val="CONTENTS"/>
  <p:tag name="MH_TYPE" val="NUMBER"/>
  <p:tag name="ID" val="547142"/>
  <p:tag name="MH_ORDER" val="1"/>
</p:tagLst>
</file>

<file path=ppt/tags/tag4.xml><?xml version="1.0" encoding="utf-8"?>
<p:tagLst xmlns:p="http://schemas.openxmlformats.org/presentationml/2006/main">
  <p:tag name="MH" val="20150429225421"/>
  <p:tag name="MH_LIBRARY" val="CONTENTS"/>
  <p:tag name="MH_TYPE" val="ENTRY"/>
  <p:tag name="ID" val="547142"/>
  <p:tag name="MH_ORDER" val="1"/>
</p:tagLst>
</file>

<file path=ppt/tags/tag5.xml><?xml version="1.0" encoding="utf-8"?>
<p:tagLst xmlns:p="http://schemas.openxmlformats.org/presentationml/2006/main">
  <p:tag name="MH" val="20150429225421"/>
  <p:tag name="MH_LIBRARY" val="CONTENTS"/>
  <p:tag name="MH_TYPE" val="ENTRY"/>
  <p:tag name="ID" val="547142"/>
  <p:tag name="MH_ORDER" val="1"/>
</p:tagLst>
</file>

<file path=ppt/tags/tag6.xml><?xml version="1.0" encoding="utf-8"?>
<p:tagLst xmlns:p="http://schemas.openxmlformats.org/presentationml/2006/main">
  <p:tag name="MH" val="20150429225421"/>
  <p:tag name="MH_LIBRARY" val="CONTENTS"/>
  <p:tag name="MH_TYPE" val="ENTRY"/>
  <p:tag name="ID" val="547142"/>
  <p:tag name="MH_ORDER" val="1"/>
</p:tagLst>
</file>

<file path=ppt/tags/tag7.xml><?xml version="1.0" encoding="utf-8"?>
<p:tagLst xmlns:p="http://schemas.openxmlformats.org/presentationml/2006/main">
  <p:tag name="MH" val="20150429225421"/>
  <p:tag name="MH_LIBRARY" val="CONTENTS"/>
  <p:tag name="MH_TYPE" val="NUMBER"/>
  <p:tag name="ID" val="547142"/>
  <p:tag name="MH_ORDER" val="1"/>
</p:tagLst>
</file>

<file path=ppt/tags/tag8.xml><?xml version="1.0" encoding="utf-8"?>
<p:tagLst xmlns:p="http://schemas.openxmlformats.org/presentationml/2006/main">
  <p:tag name="MH" val="20150429225421"/>
  <p:tag name="MH_LIBRARY" val="CONTENTS"/>
  <p:tag name="MH_TYPE" val="ENTRY"/>
  <p:tag name="ID" val="547142"/>
  <p:tag name="MH_ORDER" val="1"/>
</p:tagLst>
</file>

<file path=ppt/tags/tag9.xml><?xml version="1.0" encoding="utf-8"?>
<p:tagLst xmlns:p="http://schemas.openxmlformats.org/presentationml/2006/main">
  <p:tag name="MH" val="20150429225421"/>
  <p:tag name="MH_LIBRARY" val="CONTENTS"/>
  <p:tag name="MH_TYPE" val="ENTRY"/>
  <p:tag name="ID" val="547142"/>
  <p:tag name="MH_ORDER" val="1"/>
</p:tagLst>
</file>

<file path=ppt/theme/theme1.xml><?xml version="1.0" encoding="utf-8"?>
<a:theme xmlns:a="http://schemas.openxmlformats.org/drawingml/2006/main" name="Office 主题​​">
  <a:themeElements>
    <a:clrScheme name="简约教育">
      <a:dk1>
        <a:sysClr val="windowText" lastClr="000000"/>
      </a:dk1>
      <a:lt1>
        <a:sysClr val="window" lastClr="FFFFFF"/>
      </a:lt1>
      <a:dk2>
        <a:srgbClr val="44546A"/>
      </a:dk2>
      <a:lt2>
        <a:srgbClr val="E7E6E6"/>
      </a:lt2>
      <a:accent1>
        <a:srgbClr val="30C1D8"/>
      </a:accent1>
      <a:accent2>
        <a:srgbClr val="404040"/>
      </a:accent2>
      <a:accent3>
        <a:srgbClr val="AFB6BB"/>
      </a:accent3>
      <a:accent4>
        <a:srgbClr val="FFD641"/>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2555</Words>
  <Application>WPS 演示</Application>
  <PresentationFormat>自定义</PresentationFormat>
  <Paragraphs>152</Paragraphs>
  <Slides>12</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12</vt:i4>
      </vt:variant>
    </vt:vector>
  </HeadingPairs>
  <TitlesOfParts>
    <vt:vector size="29" baseType="lpstr">
      <vt:lpstr>Arial</vt:lpstr>
      <vt:lpstr>宋体</vt:lpstr>
      <vt:lpstr>Wingdings</vt:lpstr>
      <vt:lpstr>微软雅黑</vt:lpstr>
      <vt:lpstr>黑体</vt:lpstr>
      <vt:lpstr>Century Gothic</vt:lpstr>
      <vt:lpstr>Impact</vt:lpstr>
      <vt:lpstr>Times New Roman</vt:lpstr>
      <vt:lpstr>仿宋</vt:lpstr>
      <vt:lpstr>Verdana</vt:lpstr>
      <vt:lpstr>Calibri</vt:lpstr>
      <vt:lpstr>Myriad Pro</vt:lpstr>
      <vt:lpstr>DejaVu Math TeX Gyre</vt:lpstr>
      <vt:lpstr>等线</vt:lpstr>
      <vt:lpstr>Arial Unicode MS</vt:lpstr>
      <vt:lpstr>等线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42</cp:revision>
  <dcterms:created xsi:type="dcterms:W3CDTF">2017-08-07T02:09:00Z</dcterms:created>
  <dcterms:modified xsi:type="dcterms:W3CDTF">2023-06-16T00:23:43Z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71029D23270A47B0AB862B11761F76CE_12</vt:lpwstr>
  </property>
  <property fmtid="{D5CDD505-2E9C-101B-9397-08002B2CF9AE}" pid="3" name="KSOProductBuildVer">
    <vt:lpwstr>2052-11.1.0.14309</vt:lpwstr>
  </property>
</Properties>
</file>