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9015-36DE-41C3-B02D-A695BDA96ACF}" type="datetimeFigureOut">
              <a:rPr lang="zh-CN" altLang="en-US" smtClean="0"/>
              <a:t>2020/3/30</a:t>
            </a:fld>
            <a:endParaRPr lang="zh-CN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D809D-77CF-4778-BD63-186AB36CC48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9015-36DE-41C3-B02D-A695BDA96ACF}" type="datetimeFigureOut">
              <a:rPr lang="zh-CN" altLang="en-US" smtClean="0"/>
              <a:t>2020/3/30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D809D-77CF-4778-BD63-186AB36CC48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9015-36DE-41C3-B02D-A695BDA96ACF}" type="datetimeFigureOut">
              <a:rPr lang="zh-CN" altLang="en-US" smtClean="0"/>
              <a:t>2020/3/30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D809D-77CF-4778-BD63-186AB36CC48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9015-36DE-41C3-B02D-A695BDA96ACF}" type="datetimeFigureOut">
              <a:rPr lang="zh-CN" altLang="en-US" smtClean="0"/>
              <a:t>2020/3/30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D809D-77CF-4778-BD63-186AB36CC48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9015-36DE-41C3-B02D-A695BDA96ACF}" type="datetimeFigureOut">
              <a:rPr lang="zh-CN" altLang="en-US" smtClean="0"/>
              <a:t>2020/3/30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D809D-77CF-4778-BD63-186AB36CC48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9015-36DE-41C3-B02D-A695BDA96ACF}" type="datetimeFigureOut">
              <a:rPr lang="zh-CN" altLang="en-US" smtClean="0"/>
              <a:t>2020/3/30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D809D-77CF-4778-BD63-186AB36CC48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9015-36DE-41C3-B02D-A695BDA96ACF}" type="datetimeFigureOut">
              <a:rPr lang="zh-CN" altLang="en-US" smtClean="0"/>
              <a:t>2020/3/30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D809D-77CF-4778-BD63-186AB36CC48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9015-36DE-41C3-B02D-A695BDA96ACF}" type="datetimeFigureOut">
              <a:rPr lang="zh-CN" altLang="en-US" smtClean="0"/>
              <a:t>2020/3/30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D809D-77CF-4778-BD63-186AB36CC48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9015-36DE-41C3-B02D-A695BDA96ACF}" type="datetimeFigureOut">
              <a:rPr lang="zh-CN" altLang="en-US" smtClean="0"/>
              <a:t>2020/3/30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D809D-77CF-4778-BD63-186AB36CC48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9015-36DE-41C3-B02D-A695BDA96ACF}" type="datetimeFigureOut">
              <a:rPr lang="zh-CN" altLang="en-US" smtClean="0"/>
              <a:t>2020/3/30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D809D-77CF-4778-BD63-186AB36CC48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9015-36DE-41C3-B02D-A695BDA96ACF}" type="datetimeFigureOut">
              <a:rPr lang="zh-CN" altLang="en-US" smtClean="0"/>
              <a:t>2020/3/30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E3D809D-77CF-4778-BD63-186AB36CC48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9015-36DE-41C3-B02D-A695BDA96ACF}" type="datetimeFigureOut">
              <a:rPr lang="zh-CN" altLang="en-US" smtClean="0"/>
              <a:t>2020/3/30</a:t>
            </a:fld>
            <a:endParaRPr lang="zh-CN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3D809D-77CF-4778-BD63-186AB36CC485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39552" y="2492896"/>
            <a:ext cx="7851648" cy="1828800"/>
          </a:xfrm>
        </p:spPr>
        <p:txBody>
          <a:bodyPr>
            <a:noAutofit/>
          </a:bodyPr>
          <a:lstStyle/>
          <a:p>
            <a:pPr algn="ctr"/>
            <a:r>
              <a:rPr lang="zh-CN" altLang="en-US" sz="5400" dirty="0" smtClean="0">
                <a:solidFill>
                  <a:srgbClr val="FFFF00"/>
                </a:solidFill>
                <a:latin typeface="+mn-ea"/>
                <a:ea typeface="+mn-ea"/>
              </a:rPr>
              <a:t>天津市南开区税务局</a:t>
            </a:r>
            <a:r>
              <a:rPr lang="en-US" altLang="zh-CN" sz="5400" dirty="0" smtClean="0">
                <a:solidFill>
                  <a:srgbClr val="FFFF00"/>
                </a:solidFill>
                <a:latin typeface="+mn-ea"/>
                <a:ea typeface="+mn-ea"/>
              </a:rPr>
              <a:t>2019</a:t>
            </a:r>
            <a:br>
              <a:rPr lang="en-US" altLang="zh-CN" sz="5400" dirty="0" smtClean="0">
                <a:solidFill>
                  <a:srgbClr val="FFFF00"/>
                </a:solidFill>
                <a:latin typeface="+mn-ea"/>
                <a:ea typeface="+mn-ea"/>
              </a:rPr>
            </a:br>
            <a:r>
              <a:rPr lang="zh-CN" altLang="en-US" sz="5400" dirty="0" smtClean="0">
                <a:solidFill>
                  <a:srgbClr val="FFFF00"/>
                </a:solidFill>
                <a:latin typeface="+mn-ea"/>
                <a:ea typeface="+mn-ea"/>
              </a:rPr>
              <a:t>年度企业所得税汇算</a:t>
            </a:r>
            <a:r>
              <a:rPr lang="en-US" altLang="zh-CN" sz="5400" dirty="0" smtClean="0">
                <a:solidFill>
                  <a:srgbClr val="FFFF00"/>
                </a:solidFill>
                <a:latin typeface="+mn-ea"/>
                <a:ea typeface="+mn-ea"/>
              </a:rPr>
              <a:t/>
            </a:r>
            <a:br>
              <a:rPr lang="en-US" altLang="zh-CN" sz="5400" dirty="0" smtClean="0">
                <a:solidFill>
                  <a:srgbClr val="FFFF00"/>
                </a:solidFill>
                <a:latin typeface="+mn-ea"/>
                <a:ea typeface="+mn-ea"/>
              </a:rPr>
            </a:br>
            <a:r>
              <a:rPr lang="zh-CN" altLang="en-US" sz="5400" dirty="0" smtClean="0">
                <a:solidFill>
                  <a:srgbClr val="FFFF00"/>
                </a:solidFill>
                <a:latin typeface="+mn-ea"/>
                <a:ea typeface="+mn-ea"/>
              </a:rPr>
              <a:t>清缴相关政策讲解</a:t>
            </a:r>
            <a:endParaRPr lang="zh-CN" altLang="en-US" sz="5400" dirty="0">
              <a:solidFill>
                <a:srgbClr val="FFFF00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8516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6000" dirty="0" smtClean="0">
                <a:solidFill>
                  <a:schemeClr val="bg1"/>
                </a:solidFill>
                <a:latin typeface="+mj-ea"/>
              </a:rPr>
              <a:t>目录</a:t>
            </a:r>
            <a:endParaRPr lang="zh-CN" altLang="en-US" sz="6000" dirty="0">
              <a:solidFill>
                <a:schemeClr val="bg1"/>
              </a:solidFill>
              <a:latin typeface="+mj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>
                <a:solidFill>
                  <a:schemeClr val="bg1"/>
                </a:solidFill>
              </a:rPr>
              <a:t>一、企业所得税年度申报表</a:t>
            </a:r>
            <a:r>
              <a:rPr lang="zh-CN" altLang="en-US" sz="3200" dirty="0" smtClean="0">
                <a:solidFill>
                  <a:schemeClr val="bg1"/>
                </a:solidFill>
              </a:rPr>
              <a:t>常用</a:t>
            </a:r>
            <a:r>
              <a:rPr lang="zh-CN" altLang="en-US" sz="3200" dirty="0">
                <a:solidFill>
                  <a:schemeClr val="bg1"/>
                </a:solidFill>
              </a:rPr>
              <a:t>表单</a:t>
            </a:r>
            <a:r>
              <a:rPr lang="zh-CN" altLang="en-US" sz="3200" dirty="0" smtClean="0">
                <a:solidFill>
                  <a:schemeClr val="bg1"/>
                </a:solidFill>
              </a:rPr>
              <a:t>介绍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r>
              <a:rPr lang="zh-CN" altLang="en-US" sz="3200" dirty="0">
                <a:solidFill>
                  <a:schemeClr val="bg1"/>
                </a:solidFill>
              </a:rPr>
              <a:t>二</a:t>
            </a:r>
            <a:r>
              <a:rPr lang="zh-CN" altLang="en-US" sz="3200" dirty="0" smtClean="0">
                <a:solidFill>
                  <a:schemeClr val="bg1"/>
                </a:solidFill>
              </a:rPr>
              <a:t>、</a:t>
            </a:r>
            <a:r>
              <a:rPr lang="zh-CN" altLang="en-US" sz="3200" dirty="0">
                <a:solidFill>
                  <a:schemeClr val="bg1"/>
                </a:solidFill>
              </a:rPr>
              <a:t>职工薪酬支出及纳税调整明细表讲解</a:t>
            </a:r>
            <a:endParaRPr lang="en-US" altLang="zh-CN" sz="3200" dirty="0">
              <a:solidFill>
                <a:schemeClr val="bg1"/>
              </a:solidFill>
            </a:endParaRPr>
          </a:p>
          <a:p>
            <a:r>
              <a:rPr lang="zh-CN" altLang="en-US" sz="3200" dirty="0" smtClean="0">
                <a:solidFill>
                  <a:schemeClr val="bg1"/>
                </a:solidFill>
              </a:rPr>
              <a:t>三、</a:t>
            </a:r>
            <a:r>
              <a:rPr lang="zh-CN" altLang="en-US" sz="3200" dirty="0">
                <a:solidFill>
                  <a:schemeClr val="bg1"/>
                </a:solidFill>
              </a:rPr>
              <a:t>固定资产加速折旧相关政策</a:t>
            </a:r>
            <a:r>
              <a:rPr lang="zh-CN" altLang="en-US" sz="3200" dirty="0" smtClean="0">
                <a:solidFill>
                  <a:schemeClr val="bg1"/>
                </a:solidFill>
              </a:rPr>
              <a:t>讲解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r>
              <a:rPr lang="zh-CN" altLang="en-US" sz="3200" dirty="0" smtClean="0">
                <a:solidFill>
                  <a:schemeClr val="bg1"/>
                </a:solidFill>
              </a:rPr>
              <a:t>四</a:t>
            </a:r>
            <a:r>
              <a:rPr lang="zh-CN" altLang="en-US" sz="3200" dirty="0">
                <a:solidFill>
                  <a:schemeClr val="bg1"/>
                </a:solidFill>
              </a:rPr>
              <a:t>、非营利组织免税收入相关政策</a:t>
            </a:r>
            <a:r>
              <a:rPr lang="zh-CN" altLang="en-US" sz="3200" dirty="0" smtClean="0">
                <a:solidFill>
                  <a:schemeClr val="bg1"/>
                </a:solidFill>
              </a:rPr>
              <a:t>讲解</a:t>
            </a:r>
            <a:endParaRPr lang="en-US" altLang="zh-CN" sz="3200" dirty="0" smtClean="0">
              <a:solidFill>
                <a:schemeClr val="bg1"/>
              </a:solidFill>
            </a:endParaRPr>
          </a:p>
          <a:p>
            <a:r>
              <a:rPr lang="zh-CN" altLang="en-US" sz="3200" dirty="0">
                <a:solidFill>
                  <a:schemeClr val="bg1"/>
                </a:solidFill>
              </a:rPr>
              <a:t>五、研发费加计扣除政策及填报事项讲解</a:t>
            </a:r>
          </a:p>
        </p:txBody>
      </p:sp>
    </p:spTree>
    <p:extLst>
      <p:ext uri="{BB962C8B-B14F-4D97-AF65-F5344CB8AC3E}">
        <p14:creationId xmlns:p14="http://schemas.microsoft.com/office/powerpoint/2010/main" val="346397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畅">
  <a:themeElements>
    <a:clrScheme name="流畅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畅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</TotalTime>
  <Words>55</Words>
  <Application>Microsoft Office PowerPoint</Application>
  <PresentationFormat>全屏显示(4:3)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流畅</vt:lpstr>
      <vt:lpstr>天津市南开区税务局2019 年度企业所得税汇算 清缴相关政策讲解</vt:lpstr>
      <vt:lpstr>目录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天津市南开区税务局2019 年度企业所得税汇算 清缴相关政策讲解</dc:title>
  <dc:creator>孙岩</dc:creator>
  <cp:lastModifiedBy>孙岩</cp:lastModifiedBy>
  <cp:revision>4</cp:revision>
  <dcterms:created xsi:type="dcterms:W3CDTF">2020-03-30T00:41:49Z</dcterms:created>
  <dcterms:modified xsi:type="dcterms:W3CDTF">2020-03-30T00:57:44Z</dcterms:modified>
</cp:coreProperties>
</file>